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68" r:id="rId5"/>
    <p:sldId id="257" r:id="rId6"/>
    <p:sldId id="258" r:id="rId7"/>
    <p:sldId id="259" r:id="rId8"/>
    <p:sldId id="260" r:id="rId9"/>
    <p:sldId id="261" r:id="rId10"/>
    <p:sldId id="269" r:id="rId11"/>
    <p:sldId id="263" r:id="rId12"/>
    <p:sldId id="264" r:id="rId13"/>
    <p:sldId id="265" r:id="rId14"/>
    <p:sldId id="266" r:id="rId15"/>
    <p:sldId id="267" r:id="rId1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ptos"/>
        <a:ea typeface="+mn-ea"/>
        <a:cs typeface="+mn-cs"/>
      </a:defRPr>
    </a:lvl1pPr>
    <a:lvl2pPr marL="457200" algn="l" rtl="0" eaLnBrk="0" fontAlgn="base" hangingPunct="0">
      <a:spcBef>
        <a:spcPct val="0"/>
      </a:spcBef>
      <a:spcAft>
        <a:spcPct val="0"/>
      </a:spcAft>
      <a:defRPr kern="1200">
        <a:solidFill>
          <a:schemeClr val="tx1"/>
        </a:solidFill>
        <a:latin typeface="Aptos"/>
        <a:ea typeface="+mn-ea"/>
        <a:cs typeface="+mn-cs"/>
      </a:defRPr>
    </a:lvl2pPr>
    <a:lvl3pPr marL="914400" algn="l" rtl="0" eaLnBrk="0" fontAlgn="base" hangingPunct="0">
      <a:spcBef>
        <a:spcPct val="0"/>
      </a:spcBef>
      <a:spcAft>
        <a:spcPct val="0"/>
      </a:spcAft>
      <a:defRPr kern="1200">
        <a:solidFill>
          <a:schemeClr val="tx1"/>
        </a:solidFill>
        <a:latin typeface="Aptos"/>
        <a:ea typeface="+mn-ea"/>
        <a:cs typeface="+mn-cs"/>
      </a:defRPr>
    </a:lvl3pPr>
    <a:lvl4pPr marL="1371600" algn="l" rtl="0" eaLnBrk="0" fontAlgn="base" hangingPunct="0">
      <a:spcBef>
        <a:spcPct val="0"/>
      </a:spcBef>
      <a:spcAft>
        <a:spcPct val="0"/>
      </a:spcAft>
      <a:defRPr kern="1200">
        <a:solidFill>
          <a:schemeClr val="tx1"/>
        </a:solidFill>
        <a:latin typeface="Aptos"/>
        <a:ea typeface="+mn-ea"/>
        <a:cs typeface="+mn-cs"/>
      </a:defRPr>
    </a:lvl4pPr>
    <a:lvl5pPr marL="1828800" algn="l" rtl="0" eaLnBrk="0" fontAlgn="base" hangingPunct="0">
      <a:spcBef>
        <a:spcPct val="0"/>
      </a:spcBef>
      <a:spcAft>
        <a:spcPct val="0"/>
      </a:spcAft>
      <a:defRPr kern="1200">
        <a:solidFill>
          <a:schemeClr val="tx1"/>
        </a:solidFill>
        <a:latin typeface="Aptos"/>
        <a:ea typeface="+mn-ea"/>
        <a:cs typeface="+mn-cs"/>
      </a:defRPr>
    </a:lvl5pPr>
    <a:lvl6pPr marL="2286000" algn="l" defTabSz="914400" rtl="0" eaLnBrk="1" latinLnBrk="0" hangingPunct="1">
      <a:defRPr kern="1200">
        <a:solidFill>
          <a:schemeClr val="tx1"/>
        </a:solidFill>
        <a:latin typeface="Aptos"/>
        <a:ea typeface="+mn-ea"/>
        <a:cs typeface="+mn-cs"/>
      </a:defRPr>
    </a:lvl6pPr>
    <a:lvl7pPr marL="2743200" algn="l" defTabSz="914400" rtl="0" eaLnBrk="1" latinLnBrk="0" hangingPunct="1">
      <a:defRPr kern="1200">
        <a:solidFill>
          <a:schemeClr val="tx1"/>
        </a:solidFill>
        <a:latin typeface="Aptos"/>
        <a:ea typeface="+mn-ea"/>
        <a:cs typeface="+mn-cs"/>
      </a:defRPr>
    </a:lvl7pPr>
    <a:lvl8pPr marL="3200400" algn="l" defTabSz="914400" rtl="0" eaLnBrk="1" latinLnBrk="0" hangingPunct="1">
      <a:defRPr kern="1200">
        <a:solidFill>
          <a:schemeClr val="tx1"/>
        </a:solidFill>
        <a:latin typeface="Aptos"/>
        <a:ea typeface="+mn-ea"/>
        <a:cs typeface="+mn-cs"/>
      </a:defRPr>
    </a:lvl8pPr>
    <a:lvl9pPr marL="3657600" algn="l" defTabSz="914400" rtl="0" eaLnBrk="1" latinLnBrk="0" hangingPunct="1">
      <a:defRPr kern="1200">
        <a:solidFill>
          <a:schemeClr val="tx1"/>
        </a:solidFill>
        <a:latin typeface="Aptos"/>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1" d="100"/>
          <a:sy n="71" d="100"/>
        </p:scale>
        <p:origin x="48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9390B9-2194-4248-A2BA-AB4E233712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IN"/>
          </a:p>
        </p:txBody>
      </p:sp>
      <p:sp>
        <p:nvSpPr>
          <p:cNvPr id="3" name="Date Placeholder 2">
            <a:extLst>
              <a:ext uri="{FF2B5EF4-FFF2-40B4-BE49-F238E27FC236}">
                <a16:creationId xmlns:a16="http://schemas.microsoft.com/office/drawing/2014/main" id="{6B0C6938-BC38-4120-A98B-D4976DB387C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A62DF29-16CF-442D-82E0-048EB946B303}" type="datetimeFigureOut">
              <a:rPr lang="en-IN"/>
              <a:pPr>
                <a:defRPr/>
              </a:pPr>
              <a:t>10-11-2024</a:t>
            </a:fld>
            <a:endParaRPr lang="en-IN"/>
          </a:p>
        </p:txBody>
      </p:sp>
      <p:sp>
        <p:nvSpPr>
          <p:cNvPr id="4" name="Slide Image Placeholder 3">
            <a:extLst>
              <a:ext uri="{FF2B5EF4-FFF2-40B4-BE49-F238E27FC236}">
                <a16:creationId xmlns:a16="http://schemas.microsoft.com/office/drawing/2014/main" id="{615D6C73-3556-40B4-9425-C97364D1A58D}"/>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1D1CD60B-DF01-4CE6-9E76-DB55B40FDEE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3F7DB7A6-39BC-4CF0-AA11-853B34B45B0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IN"/>
          </a:p>
        </p:txBody>
      </p:sp>
      <p:sp>
        <p:nvSpPr>
          <p:cNvPr id="7" name="Slide Number Placeholder 6">
            <a:extLst>
              <a:ext uri="{FF2B5EF4-FFF2-40B4-BE49-F238E27FC236}">
                <a16:creationId xmlns:a16="http://schemas.microsoft.com/office/drawing/2014/main" id="{AAB6B879-84D8-4429-8413-73505434CF8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B31E9ACE-5263-44D9-93AE-4624EA7B0ABF}"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547689D4-3738-4D3E-A7DB-CF0A0D4374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474F2763-AE71-42BF-B745-A4621116005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Hi I am karthik Section L, CSE. I’ll be presenting on recommender systems, which help users find content they like based on their interests. I’ll also discuss Udemy recommender system, which suggests courses to users based on what they’ve previously viewed or studied.</a:t>
            </a:r>
          </a:p>
          <a:p>
            <a:pPr>
              <a:spcBef>
                <a:spcPct val="0"/>
              </a:spcBef>
            </a:pPr>
            <a:endParaRPr lang="en-US" altLang="en-US"/>
          </a:p>
          <a:p>
            <a:pPr>
              <a:spcBef>
                <a:spcPct val="0"/>
              </a:spcBef>
            </a:pPr>
            <a:endParaRPr lang="en-IN" altLang="en-US"/>
          </a:p>
        </p:txBody>
      </p:sp>
      <p:sp>
        <p:nvSpPr>
          <p:cNvPr id="4100" name="Slide Number Placeholder 3">
            <a:extLst>
              <a:ext uri="{FF2B5EF4-FFF2-40B4-BE49-F238E27FC236}">
                <a16:creationId xmlns:a16="http://schemas.microsoft.com/office/drawing/2014/main" id="{D35BA603-DD14-4EC3-BC62-CF8C28109A1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7BE66C68-B3BC-4132-B8B5-5D51D33BD8CC}" type="slidenum">
              <a:rPr lang="en-IN" altLang="en-US"/>
              <a:pPr fontAlgn="base">
                <a:spcBef>
                  <a:spcPct val="0"/>
                </a:spcBef>
                <a:spcAft>
                  <a:spcPct val="0"/>
                </a:spcAft>
              </a:pPr>
              <a:t>1</a:t>
            </a:fld>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602F2570-A7B0-4B47-BC56-944A7AE935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2B96C3A8-EFF7-4469-85C9-8E94D8376B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b="1"/>
          </a:p>
          <a:p>
            <a:pPr>
              <a:spcBef>
                <a:spcPct val="0"/>
              </a:spcBef>
              <a:buFont typeface="Aptos Display"/>
              <a:buAutoNum type="arabicPeriod"/>
            </a:pPr>
            <a:r>
              <a:rPr lang="en-US" altLang="en-US" b="1"/>
              <a:t>Diverse User Base</a:t>
            </a:r>
            <a:r>
              <a:rPr lang="en-US" altLang="en-US"/>
              <a:t>: Udemy has a wide range of users with different backgrounds, interests, and learning goals. This diversity makes it challenging to create recommendations that appeal to everyone.</a:t>
            </a:r>
          </a:p>
          <a:p>
            <a:pPr>
              <a:spcBef>
                <a:spcPct val="0"/>
              </a:spcBef>
              <a:buFont typeface="Aptos Display"/>
              <a:buAutoNum type="arabicPeriod"/>
            </a:pPr>
            <a:r>
              <a:rPr lang="en-US" altLang="en-US" b="1"/>
              <a:t>Cold Start Problem</a:t>
            </a:r>
            <a:r>
              <a:rPr lang="en-US" altLang="en-US"/>
              <a:t>: New users often lack sufficient data for the system to provide accurate recommendations. Since they haven’t taken any courses or provided feedback, it can be difficult for the system to understand their preferences.</a:t>
            </a:r>
          </a:p>
          <a:p>
            <a:pPr>
              <a:spcBef>
                <a:spcPct val="0"/>
              </a:spcBef>
              <a:buFont typeface="Aptos Display"/>
              <a:buAutoNum type="arabicPeriod"/>
            </a:pPr>
            <a:r>
              <a:rPr lang="en-US" altLang="en-US" b="1"/>
              <a:t>Over-Personalization</a:t>
            </a:r>
            <a:r>
              <a:rPr lang="en-US" altLang="en-US"/>
              <a:t>: If the system becomes too focused on individual preferences, it might limit exposure to new or diverse courses. Users may miss out on valuable learning opportunities that are outside their usual interests.</a:t>
            </a:r>
          </a:p>
          <a:p>
            <a:pPr>
              <a:spcBef>
                <a:spcPct val="0"/>
              </a:spcBef>
            </a:pPr>
            <a:r>
              <a:rPr lang="en-US" altLang="en-US"/>
              <a:t>Addressing these challenges is crucial for improving the effectiveness of Udemy recommender system and ensuring a positive learning experience for all users.</a:t>
            </a:r>
          </a:p>
          <a:p>
            <a:pPr>
              <a:spcBef>
                <a:spcPct val="0"/>
              </a:spcBef>
            </a:pPr>
            <a:endParaRPr lang="en-IN" altLang="en-US"/>
          </a:p>
        </p:txBody>
      </p:sp>
      <p:sp>
        <p:nvSpPr>
          <p:cNvPr id="22532" name="Slide Number Placeholder 3">
            <a:extLst>
              <a:ext uri="{FF2B5EF4-FFF2-40B4-BE49-F238E27FC236}">
                <a16:creationId xmlns:a16="http://schemas.microsoft.com/office/drawing/2014/main" id="{056577F6-D228-46E0-A577-D2C90BBDF7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9889B0F4-C579-46D9-8145-339735D512A2}" type="slidenum">
              <a:rPr lang="en-IN" altLang="en-US"/>
              <a:pPr fontAlgn="base">
                <a:spcBef>
                  <a:spcPct val="0"/>
                </a:spcBef>
                <a:spcAft>
                  <a:spcPct val="0"/>
                </a:spcAft>
              </a:pPr>
              <a:t>10</a:t>
            </a:fld>
            <a:endParaRPr lang="en-I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03AC8627-A4DE-4FA3-A82D-ADFB8D1C74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800A5C98-EF0B-49C0-866C-7EBA5A8CC7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Conclusion : Udemy’s recommendation system is a critical component in creating a personalized and engaging learning experience for millions of users worldwide. By leveraging collaborative filtering, content-based filtering, deep learning models, and behavioral data, Udemy can provide learners with highly relevant course recommendations. This helps improve course discovery, boosts engagement, and drives higher course enrollment and completion rates. Continuous refinement of the recommendation algorithms ensures that Udemy’s platform remains a leading destination for online learning.</a:t>
            </a:r>
            <a:endParaRPr lang="en-IN" altLang="en-US"/>
          </a:p>
        </p:txBody>
      </p:sp>
      <p:sp>
        <p:nvSpPr>
          <p:cNvPr id="24580" name="Slide Number Placeholder 3">
            <a:extLst>
              <a:ext uri="{FF2B5EF4-FFF2-40B4-BE49-F238E27FC236}">
                <a16:creationId xmlns:a16="http://schemas.microsoft.com/office/drawing/2014/main" id="{7174619D-865F-4374-BBEB-514CB817EC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1ECC0604-E426-4C55-A229-4F79FEC3BCFC}" type="slidenum">
              <a:rPr lang="en-IN" altLang="en-US"/>
              <a:pPr fontAlgn="base">
                <a:spcBef>
                  <a:spcPct val="0"/>
                </a:spcBef>
                <a:spcAft>
                  <a:spcPct val="0"/>
                </a:spcAft>
              </a:pPr>
              <a:t>11</a:t>
            </a:fld>
            <a:endParaRPr lang="en-I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6D576972-585E-4FC1-8904-695042D230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1F93C87D-B08E-4D51-9422-A18E6BF005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Thank u!!!!</a:t>
            </a:r>
            <a:endParaRPr lang="en-IN" altLang="en-US"/>
          </a:p>
        </p:txBody>
      </p:sp>
      <p:sp>
        <p:nvSpPr>
          <p:cNvPr id="26628" name="Slide Number Placeholder 3">
            <a:extLst>
              <a:ext uri="{FF2B5EF4-FFF2-40B4-BE49-F238E27FC236}">
                <a16:creationId xmlns:a16="http://schemas.microsoft.com/office/drawing/2014/main" id="{F3DABC83-DE55-4141-BD27-B063CEF8AC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6ACA44AB-205D-4728-AB12-AA219EBBE128}" type="slidenum">
              <a:rPr lang="en-IN" altLang="en-US"/>
              <a:pPr fontAlgn="base">
                <a:spcBef>
                  <a:spcPct val="0"/>
                </a:spcBef>
                <a:spcAft>
                  <a:spcPct val="0"/>
                </a:spcAft>
              </a:pPr>
              <a:t>12</a:t>
            </a:fld>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CBB72777-A65F-425A-A84F-391DE87B01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5B4F6046-6929-4A9B-A507-6B81932258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a:t>What is a Recommender System?</a:t>
            </a:r>
            <a:br>
              <a:rPr lang="en-US" altLang="en-US"/>
            </a:br>
            <a:r>
              <a:rPr lang="en-US" altLang="en-US"/>
              <a:t>A tool that suggests items users may like, like movies, books, or courses, based on their interests.</a:t>
            </a:r>
          </a:p>
          <a:p>
            <a:pPr>
              <a:spcBef>
                <a:spcPct val="0"/>
              </a:spcBef>
            </a:pPr>
            <a:r>
              <a:rPr lang="en-US" altLang="en-US"/>
              <a:t>Few significant features of recommendor systems are </a:t>
            </a:r>
          </a:p>
          <a:p>
            <a:pPr>
              <a:spcBef>
                <a:spcPct val="0"/>
              </a:spcBef>
            </a:pPr>
            <a:r>
              <a:rPr lang="en-US" altLang="en-US" b="1"/>
              <a:t>Persermalization and engagement </a:t>
            </a:r>
            <a:br>
              <a:rPr lang="en-US" altLang="en-US"/>
            </a:br>
            <a:r>
              <a:rPr lang="en-US" altLang="en-US"/>
              <a:t>improves user engagement by catering to individual preferences </a:t>
            </a:r>
          </a:p>
          <a:p>
            <a:pPr>
              <a:spcBef>
                <a:spcPct val="0"/>
              </a:spcBef>
            </a:pPr>
            <a:r>
              <a:rPr lang="en-US" altLang="en-US" b="1"/>
              <a:t>User Satisfaction</a:t>
            </a:r>
            <a:br>
              <a:rPr lang="en-US" altLang="en-US"/>
            </a:br>
            <a:r>
              <a:rPr lang="en-US" altLang="en-US"/>
              <a:t>Increases happiness by showing content that matches user preferences.</a:t>
            </a:r>
          </a:p>
          <a:p>
            <a:pPr>
              <a:spcBef>
                <a:spcPct val="0"/>
              </a:spcBef>
            </a:pPr>
            <a:r>
              <a:rPr lang="en-US" altLang="en-US" b="1"/>
              <a:t>Content Recovery</a:t>
            </a:r>
            <a:br>
              <a:rPr lang="en-US" altLang="en-US"/>
            </a:br>
            <a:r>
              <a:rPr lang="en-US" altLang="en-US"/>
              <a:t>Brings back content users may have missed or overlooked.</a:t>
            </a:r>
          </a:p>
          <a:p>
            <a:pPr>
              <a:spcBef>
                <a:spcPct val="0"/>
              </a:spcBef>
            </a:pPr>
            <a:endParaRPr lang="en-IN" altLang="en-US"/>
          </a:p>
        </p:txBody>
      </p:sp>
      <p:sp>
        <p:nvSpPr>
          <p:cNvPr id="6148" name="Slide Number Placeholder 3">
            <a:extLst>
              <a:ext uri="{FF2B5EF4-FFF2-40B4-BE49-F238E27FC236}">
                <a16:creationId xmlns:a16="http://schemas.microsoft.com/office/drawing/2014/main" id="{2D4E0043-A20B-4974-9DDC-475C043BEF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61EA428E-D5BB-4007-950B-B8F894DD16D5}" type="slidenum">
              <a:rPr lang="en-IN" altLang="en-US"/>
              <a:pPr fontAlgn="base">
                <a:spcBef>
                  <a:spcPct val="0"/>
                </a:spcBef>
                <a:spcAft>
                  <a:spcPct val="0"/>
                </a:spcAft>
              </a:pPr>
              <a:t>2</a:t>
            </a:fld>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DEF9F556-0D69-4855-9037-471CE1F7D6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E9DE0248-BFC9-4F43-AD14-CB30BA541B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a:t>There are 2 main types of recommendor systems </a:t>
            </a:r>
          </a:p>
          <a:p>
            <a:pPr>
              <a:spcBef>
                <a:spcPct val="0"/>
              </a:spcBef>
            </a:pPr>
            <a:r>
              <a:rPr lang="en-US" altLang="en-US" b="1"/>
              <a:t>Content-Based Recommender Systems</a:t>
            </a:r>
            <a:r>
              <a:rPr lang="en-US" altLang="en-US"/>
              <a:t>:</a:t>
            </a:r>
          </a:p>
          <a:p>
            <a:pPr>
              <a:spcBef>
                <a:spcPct val="0"/>
              </a:spcBef>
              <a:buFontTx/>
              <a:buChar char="•"/>
            </a:pPr>
            <a:r>
              <a:rPr lang="en-US" altLang="en-US"/>
              <a:t>These recommend items based on what the user has liked before. For example, if someone enjoys action movies, the system will suggest more action films.</a:t>
            </a:r>
          </a:p>
          <a:p>
            <a:pPr>
              <a:spcBef>
                <a:spcPct val="0"/>
              </a:spcBef>
            </a:pPr>
            <a:r>
              <a:rPr lang="en-US" altLang="en-US" b="1"/>
              <a:t>Collaborative-Based Recommender Systems</a:t>
            </a:r>
            <a:r>
              <a:rPr lang="en-US" altLang="en-US"/>
              <a:t>:</a:t>
            </a:r>
          </a:p>
          <a:p>
            <a:pPr>
              <a:spcBef>
                <a:spcPct val="0"/>
              </a:spcBef>
              <a:buFontTx/>
              <a:buChar char="•"/>
            </a:pPr>
            <a:r>
              <a:rPr lang="en-US" altLang="en-US"/>
              <a:t>These suggest items based on what similar users liked. If users with similar tastes enjoyed a certain movie, it will be recommended to others who haven’t seen it yet.</a:t>
            </a:r>
          </a:p>
          <a:p>
            <a:pPr>
              <a:spcBef>
                <a:spcPct val="0"/>
              </a:spcBef>
              <a:buFontTx/>
              <a:buChar char="•"/>
            </a:pPr>
            <a:endParaRPr lang="en-US" altLang="en-US"/>
          </a:p>
          <a:p>
            <a:pPr>
              <a:spcBef>
                <a:spcPct val="0"/>
              </a:spcBef>
              <a:buFontTx/>
              <a:buChar char="•"/>
            </a:pPr>
            <a:r>
              <a:rPr lang="en-US" altLang="en-US"/>
              <a:t>There is also another type ,</a:t>
            </a:r>
          </a:p>
          <a:p>
            <a:pPr>
              <a:spcBef>
                <a:spcPct val="0"/>
              </a:spcBef>
            </a:pPr>
            <a:r>
              <a:rPr lang="en-US" altLang="en-US" b="1"/>
              <a:t>Hybrid Recommender Systems</a:t>
            </a:r>
            <a:r>
              <a:rPr lang="en-US" altLang="en-US"/>
              <a:t>:</a:t>
            </a:r>
          </a:p>
          <a:p>
            <a:pPr>
              <a:spcBef>
                <a:spcPct val="0"/>
              </a:spcBef>
              <a:buFontTx/>
              <a:buChar char="•"/>
            </a:pPr>
            <a:r>
              <a:rPr lang="en-US" altLang="en-US"/>
              <a:t>These combine both content-based and collaborative methods. This way, they can make better recommendations by using the best features of both systems.</a:t>
            </a:r>
          </a:p>
          <a:p>
            <a:pPr>
              <a:spcBef>
                <a:spcPct val="0"/>
              </a:spcBef>
            </a:pPr>
            <a:endParaRPr lang="en-IN" altLang="en-US"/>
          </a:p>
        </p:txBody>
      </p:sp>
      <p:sp>
        <p:nvSpPr>
          <p:cNvPr id="8196" name="Slide Number Placeholder 3">
            <a:extLst>
              <a:ext uri="{FF2B5EF4-FFF2-40B4-BE49-F238E27FC236}">
                <a16:creationId xmlns:a16="http://schemas.microsoft.com/office/drawing/2014/main" id="{BAA3F9ED-07C8-4104-AC6D-0499777C59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92C1AA1B-7867-45C4-80FE-C1CDFEA6429E}" type="slidenum">
              <a:rPr lang="en-IN" altLang="en-US"/>
              <a:pPr fontAlgn="base">
                <a:spcBef>
                  <a:spcPct val="0"/>
                </a:spcBef>
                <a:spcAft>
                  <a:spcPct val="0"/>
                </a:spcAft>
              </a:pPr>
              <a:t>3</a:t>
            </a:fld>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475C5A4F-F96F-460F-8858-BA3C667817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35FE0D76-8734-42B8-ADA8-07552745C6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a:t>Few key concepts in content in content based recommedr systems </a:t>
            </a:r>
          </a:p>
          <a:p>
            <a:pPr>
              <a:spcBef>
                <a:spcPct val="0"/>
              </a:spcBef>
            </a:pPr>
            <a:r>
              <a:rPr lang="en-US" altLang="en-US" b="1"/>
              <a:t>1. Profile Building</a:t>
            </a:r>
            <a:br>
              <a:rPr lang="en-US" altLang="en-US"/>
            </a:br>
            <a:r>
              <a:rPr lang="en-US" altLang="en-US"/>
              <a:t>The system collects information about what users like, such as movies or books, to create a profile that reflects their interests.</a:t>
            </a:r>
          </a:p>
          <a:p>
            <a:pPr>
              <a:spcBef>
                <a:spcPct val="0"/>
              </a:spcBef>
            </a:pPr>
            <a:r>
              <a:rPr lang="en-US" altLang="en-US" b="1"/>
              <a:t>2. Recommendation Process</a:t>
            </a:r>
            <a:br>
              <a:rPr lang="en-US" altLang="en-US"/>
            </a:br>
            <a:r>
              <a:rPr lang="en-US" altLang="en-US"/>
              <a:t>It compares the user profile to item features, scoring and ranking items to suggest what the user might enjoy next.</a:t>
            </a:r>
          </a:p>
          <a:p>
            <a:pPr>
              <a:spcBef>
                <a:spcPct val="0"/>
              </a:spcBef>
            </a:pPr>
            <a:r>
              <a:rPr lang="en-US" altLang="en-US" b="1"/>
              <a:t>3. Applications</a:t>
            </a:r>
            <a:br>
              <a:rPr lang="en-US" altLang="en-US"/>
            </a:br>
            <a:r>
              <a:rPr lang="en-US" altLang="en-US"/>
              <a:t>Content-based recommenders are used in streaming services like Netflix, e-commerce sites like Amazon, and music platforms like Spotify to suggest relevant items.</a:t>
            </a:r>
          </a:p>
          <a:p>
            <a:pPr>
              <a:spcBef>
                <a:spcPct val="0"/>
              </a:spcBef>
            </a:pPr>
            <a:r>
              <a:rPr lang="en-US" altLang="en-US" b="1"/>
              <a:t>4. New User Effectiveness</a:t>
            </a:r>
            <a:br>
              <a:rPr lang="en-US" altLang="en-US"/>
            </a:br>
            <a:r>
              <a:rPr lang="en-US" altLang="en-US"/>
              <a:t>New users may have limited data, so systems can ask for initial ratings or suggest popular items in the user’s preferred categories to help make recommendations.</a:t>
            </a:r>
          </a:p>
          <a:p>
            <a:pPr>
              <a:spcBef>
                <a:spcPct val="0"/>
              </a:spcBef>
            </a:pPr>
            <a:endParaRPr lang="en-IN" altLang="en-US"/>
          </a:p>
        </p:txBody>
      </p:sp>
      <p:sp>
        <p:nvSpPr>
          <p:cNvPr id="10244" name="Slide Number Placeholder 3">
            <a:extLst>
              <a:ext uri="{FF2B5EF4-FFF2-40B4-BE49-F238E27FC236}">
                <a16:creationId xmlns:a16="http://schemas.microsoft.com/office/drawing/2014/main" id="{F46AE0CA-236B-466E-AEC5-7AC00BAACD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3A61A9C7-C680-49A9-A5CE-1B7F5494904B}" type="slidenum">
              <a:rPr lang="en-IN" altLang="en-US"/>
              <a:pPr fontAlgn="base">
                <a:spcBef>
                  <a:spcPct val="0"/>
                </a:spcBef>
                <a:spcAft>
                  <a:spcPct val="0"/>
                </a:spcAft>
              </a:pPr>
              <a:t>4</a:t>
            </a:fld>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FC05A881-8D46-4EF5-8487-D502A81FA7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8D4E2959-FFC5-4B27-849C-A69BDD4D91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a:t>Collaborative-Based Recommender Systems</a:t>
            </a:r>
          </a:p>
          <a:p>
            <a:pPr>
              <a:spcBef>
                <a:spcPct val="0"/>
              </a:spcBef>
            </a:pPr>
            <a:r>
              <a:rPr lang="en-US" altLang="en-US" b="1"/>
              <a:t>The key features in collabrative recommendor system is </a:t>
            </a:r>
            <a:endParaRPr lang="en-US" altLang="en-US"/>
          </a:p>
          <a:p>
            <a:pPr>
              <a:spcBef>
                <a:spcPct val="0"/>
              </a:spcBef>
              <a:buFont typeface="Aptos Display"/>
              <a:buAutoNum type="arabicPeriod"/>
            </a:pPr>
            <a:r>
              <a:rPr lang="en-US" altLang="en-US" b="1"/>
              <a:t>User-Based Filtering</a:t>
            </a:r>
            <a:endParaRPr lang="en-US" altLang="en-US"/>
          </a:p>
          <a:p>
            <a:pPr marL="742950" lvl="1" indent="-285750">
              <a:spcBef>
                <a:spcPct val="0"/>
              </a:spcBef>
              <a:buFont typeface="Aptos Display"/>
              <a:buAutoNum type="arabicPeriod"/>
            </a:pPr>
            <a:r>
              <a:rPr lang="en-US" altLang="en-US"/>
              <a:t>User based filling refers it which it Recommends items based on what similar users have liked.</a:t>
            </a:r>
          </a:p>
          <a:p>
            <a:pPr>
              <a:spcBef>
                <a:spcPct val="0"/>
              </a:spcBef>
              <a:buFont typeface="Aptos Display"/>
              <a:buAutoNum type="arabicPeriod"/>
            </a:pPr>
            <a:r>
              <a:rPr lang="en-US" altLang="en-US" b="1"/>
              <a:t>Item-Based Filtering</a:t>
            </a:r>
            <a:endParaRPr lang="en-US" altLang="en-US"/>
          </a:p>
          <a:p>
            <a:pPr marL="742950" lvl="1" indent="-285750">
              <a:spcBef>
                <a:spcPct val="0"/>
              </a:spcBef>
              <a:buFont typeface="Aptos Display"/>
              <a:buAutoNum type="arabicPeriod"/>
            </a:pPr>
            <a:r>
              <a:rPr lang="en-US" altLang="en-US"/>
              <a:t>Item based filling Suggests items that are similar to those the user has previously enjoyed.</a:t>
            </a:r>
          </a:p>
          <a:p>
            <a:pPr>
              <a:spcBef>
                <a:spcPct val="0"/>
              </a:spcBef>
              <a:buFont typeface="Aptos Display"/>
              <a:buAutoNum type="arabicPeriod"/>
            </a:pPr>
            <a:r>
              <a:rPr lang="en-US" altLang="en-US" b="1"/>
              <a:t>Use Cases in Platforms this is used in ,</a:t>
            </a:r>
            <a:endParaRPr lang="en-US" altLang="en-US"/>
          </a:p>
          <a:p>
            <a:pPr marL="742950" lvl="1" indent="-285750">
              <a:spcBef>
                <a:spcPct val="0"/>
              </a:spcBef>
              <a:buFont typeface="Aptos Display"/>
              <a:buAutoNum type="arabicPeriod"/>
            </a:pPr>
            <a:r>
              <a:rPr lang="en-US" altLang="en-US" b="1"/>
              <a:t>Streaming</a:t>
            </a:r>
            <a:r>
              <a:rPr lang="en-US" altLang="en-US"/>
              <a:t>: Netflix suggests shows watched by similar users.</a:t>
            </a:r>
          </a:p>
          <a:p>
            <a:pPr marL="742950" lvl="1" indent="-285750">
              <a:spcBef>
                <a:spcPct val="0"/>
              </a:spcBef>
              <a:buFont typeface="Aptos Display"/>
              <a:buAutoNum type="arabicPeriod"/>
            </a:pPr>
            <a:r>
              <a:rPr lang="en-US" altLang="en-US" b="1"/>
              <a:t>E-commerce</a:t>
            </a:r>
            <a:r>
              <a:rPr lang="en-US" altLang="en-US"/>
              <a:t>: Amazon recommends products bought by people with similar shopping patterns.</a:t>
            </a:r>
          </a:p>
          <a:p>
            <a:pPr marL="742950" lvl="1" indent="-285750">
              <a:spcBef>
                <a:spcPct val="0"/>
              </a:spcBef>
              <a:buFont typeface="Aptos Display"/>
              <a:buAutoNum type="arabicPeriod"/>
            </a:pPr>
            <a:r>
              <a:rPr lang="en-US" altLang="en-US" b="1"/>
              <a:t>Social Media</a:t>
            </a:r>
            <a:r>
              <a:rPr lang="en-US" altLang="en-US"/>
              <a:t>: Facebook suggests friends and groups based on shared connections.</a:t>
            </a:r>
          </a:p>
          <a:p>
            <a:pPr>
              <a:spcBef>
                <a:spcPct val="0"/>
              </a:spcBef>
            </a:pPr>
            <a:endParaRPr lang="en-IN" altLang="en-US"/>
          </a:p>
        </p:txBody>
      </p:sp>
      <p:sp>
        <p:nvSpPr>
          <p:cNvPr id="12292" name="Slide Number Placeholder 3">
            <a:extLst>
              <a:ext uri="{FF2B5EF4-FFF2-40B4-BE49-F238E27FC236}">
                <a16:creationId xmlns:a16="http://schemas.microsoft.com/office/drawing/2014/main" id="{E0490B9F-6845-42FC-A1AB-51CDF70B18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B7B3C697-CF09-4A4F-AF8D-3F3F033D3A7E}" type="slidenum">
              <a:rPr lang="en-IN" altLang="en-US"/>
              <a:pPr fontAlgn="base">
                <a:spcBef>
                  <a:spcPct val="0"/>
                </a:spcBef>
                <a:spcAft>
                  <a:spcPct val="0"/>
                </a:spcAft>
              </a:pPr>
              <a:t>5</a:t>
            </a:fld>
            <a:endParaRPr lang="en-I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AE3E3AA8-6838-47E3-9BDB-F41CEB16F6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FA46A631-54C6-43FC-930E-3120F7139B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Udemy uses hybrid recommender system. Udemy hybrid recommender system combines content-based and collaborative filtering. Content-based filtering suggests courses related to a user’s past choices, while collaborative filtering recommends courses enjoyed by similar users. This blend allows Udemy to provide personalized recommendations that fit each user’s interests. It helps both new and returning users find relevant courses easily.</a:t>
            </a:r>
            <a:endParaRPr lang="en-IN" altLang="en-US"/>
          </a:p>
          <a:p>
            <a:pPr>
              <a:spcBef>
                <a:spcPct val="0"/>
              </a:spcBef>
            </a:pPr>
            <a:endParaRPr lang="en-IN" altLang="en-US"/>
          </a:p>
        </p:txBody>
      </p:sp>
      <p:sp>
        <p:nvSpPr>
          <p:cNvPr id="14340" name="Slide Number Placeholder 3">
            <a:extLst>
              <a:ext uri="{FF2B5EF4-FFF2-40B4-BE49-F238E27FC236}">
                <a16:creationId xmlns:a16="http://schemas.microsoft.com/office/drawing/2014/main" id="{FF73F17B-EA2E-4BA4-A6AD-99DEB91F4E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490D0DAC-6B37-492A-A945-0B61C602B473}" type="slidenum">
              <a:rPr lang="en-IN" altLang="en-US"/>
              <a:pPr fontAlgn="base">
                <a:spcBef>
                  <a:spcPct val="0"/>
                </a:spcBef>
                <a:spcAft>
                  <a:spcPct val="0"/>
                </a:spcAft>
              </a:pPr>
              <a:t>6</a:t>
            </a:fld>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14CFF7D8-6821-4DD7-9B0C-CEAC702D5B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C4FA51A-AE56-491C-AB5C-8D1B614671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Udemy recommender system uses four main types of data to provide personalized suggestions through a mix of content-based and collaborative methods:</a:t>
            </a:r>
          </a:p>
          <a:p>
            <a:pPr>
              <a:spcBef>
                <a:spcPct val="0"/>
              </a:spcBef>
              <a:buFont typeface="Aptos Display"/>
              <a:buAutoNum type="arabicPeriod"/>
            </a:pPr>
            <a:r>
              <a:rPr lang="en-US" altLang="en-US" b="1"/>
              <a:t>User data</a:t>
            </a:r>
            <a:r>
              <a:rPr lang="en-US" altLang="en-US"/>
              <a:t>:refers to  Information about each user’s interests and educational background, used for content-based recommendations.</a:t>
            </a:r>
          </a:p>
          <a:p>
            <a:pPr>
              <a:spcBef>
                <a:spcPct val="0"/>
              </a:spcBef>
              <a:buFont typeface="Aptos Display"/>
              <a:buAutoNum type="arabicPeriod"/>
            </a:pPr>
            <a:r>
              <a:rPr lang="en-US" altLang="en-US" b="1"/>
              <a:t>Personailized recommendation </a:t>
            </a:r>
            <a:r>
              <a:rPr lang="en-US" altLang="en-US"/>
              <a:t>: collects   Data from similar users’ interactions, helping with collaborative recommendations.</a:t>
            </a:r>
          </a:p>
          <a:p>
            <a:pPr>
              <a:spcBef>
                <a:spcPct val="0"/>
              </a:spcBef>
              <a:buFont typeface="Aptos Display"/>
              <a:buAutoNum type="arabicPeriod"/>
            </a:pPr>
            <a:r>
              <a:rPr lang="en-US" altLang="en-US" b="1"/>
              <a:t>User History</a:t>
            </a:r>
            <a:r>
              <a:rPr lang="en-US" altLang="en-US"/>
              <a:t>: Tracks each user’s actions, like search history and viewed courses, to improve content-based recommendations.</a:t>
            </a:r>
          </a:p>
          <a:p>
            <a:pPr>
              <a:spcBef>
                <a:spcPct val="0"/>
              </a:spcBef>
              <a:buFont typeface="Aptos Display"/>
              <a:buAutoNum type="arabicPeriod"/>
            </a:pPr>
            <a:r>
              <a:rPr lang="en-US" altLang="en-US" b="1"/>
              <a:t>Course Enrollement</a:t>
            </a:r>
            <a:r>
              <a:rPr lang="en-US" altLang="en-US"/>
              <a:t>: contains Information about each course, including subject and ratings, supporting both content and collaborative methods.</a:t>
            </a:r>
          </a:p>
          <a:p>
            <a:pPr>
              <a:spcBef>
                <a:spcPct val="0"/>
              </a:spcBef>
              <a:buFont typeface="Aptos Display"/>
              <a:buAutoNum type="arabicPeriod"/>
            </a:pPr>
            <a:r>
              <a:rPr lang="en-US" altLang="en-US"/>
              <a:t>Udemy categorizes courses by subject, skill level, and tags such as 'beginner, 'programming;'business, etc. The system then recommends courses that match the user's previously completed or enrolled courses. If a user has taken courses in web development and SEO Udemy's recommendation system might suggest related topics like JavaScript frameworks or digital marketing.</a:t>
            </a:r>
          </a:p>
          <a:p>
            <a:pPr>
              <a:spcBef>
                <a:spcPct val="0"/>
              </a:spcBef>
            </a:pPr>
            <a:r>
              <a:rPr lang="en-US" altLang="en-US"/>
              <a:t>Using these datasets together make Udemy recommendations accurate and personalized.</a:t>
            </a:r>
          </a:p>
          <a:p>
            <a:pPr>
              <a:spcBef>
                <a:spcPct val="0"/>
              </a:spcBef>
            </a:pPr>
            <a:endParaRPr lang="en-IN" altLang="en-US"/>
          </a:p>
        </p:txBody>
      </p:sp>
      <p:sp>
        <p:nvSpPr>
          <p:cNvPr id="16388" name="Slide Number Placeholder 3">
            <a:extLst>
              <a:ext uri="{FF2B5EF4-FFF2-40B4-BE49-F238E27FC236}">
                <a16:creationId xmlns:a16="http://schemas.microsoft.com/office/drawing/2014/main" id="{886FD4DC-001A-4E8F-B7FB-D486DAA7A70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955A892D-71D5-4ED0-B94C-C15A154063CF}" type="slidenum">
              <a:rPr lang="en-IN" altLang="en-US"/>
              <a:pPr fontAlgn="base">
                <a:spcBef>
                  <a:spcPct val="0"/>
                </a:spcBef>
                <a:spcAft>
                  <a:spcPct val="0"/>
                </a:spcAft>
              </a:pPr>
              <a:t>7</a:t>
            </a:fld>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04ABE4C-C526-4D5F-B78E-03B24893FB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6C517909-3EAA-40BD-AD02-10C1892997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algorithms are used in Udemy recommender system are cutting edge like matrix factorization and deep learning </a:t>
            </a:r>
          </a:p>
          <a:p>
            <a:pPr>
              <a:spcBef>
                <a:spcPct val="0"/>
              </a:spcBef>
            </a:pPr>
            <a:r>
              <a:rPr lang="en-US" altLang="en-US"/>
              <a:t>using NLP, Udemy's recommendation system can extract key topics, themes, and sentiment from course descriptions and user reviews. It matches these with the user's preferences, behavior, and goals to recommend more relevant courses.</a:t>
            </a:r>
            <a:endParaRPr lang="en-IN" altLang="en-US"/>
          </a:p>
        </p:txBody>
      </p:sp>
      <p:sp>
        <p:nvSpPr>
          <p:cNvPr id="18436" name="Slide Number Placeholder 3">
            <a:extLst>
              <a:ext uri="{FF2B5EF4-FFF2-40B4-BE49-F238E27FC236}">
                <a16:creationId xmlns:a16="http://schemas.microsoft.com/office/drawing/2014/main" id="{69CDD264-39A8-4CF8-B400-782FD14EB1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92D0A111-78AD-4DB1-B88C-60FA60EF14A7}" type="slidenum">
              <a:rPr lang="en-IN" altLang="en-US"/>
              <a:pPr fontAlgn="base">
                <a:spcBef>
                  <a:spcPct val="0"/>
                </a:spcBef>
                <a:spcAft>
                  <a:spcPct val="0"/>
                </a:spcAft>
              </a:pPr>
              <a:t>8</a:t>
            </a:fld>
            <a:endParaRPr lang="en-I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0F14F7D-EB70-49D0-A2CD-598FDD9424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E721E8FE-6883-4BC1-892F-3B29085CBD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a:t>Real-Time Adaptation</a:t>
            </a:r>
            <a:r>
              <a:rPr lang="en-US" altLang="en-US"/>
              <a:t>: The system will adjust instantly based on what users are learning, offering suggestions that fit their current progress and choices.</a:t>
            </a:r>
          </a:p>
          <a:p>
            <a:pPr>
              <a:spcBef>
                <a:spcPct val="0"/>
              </a:spcBef>
            </a:pPr>
            <a:endParaRPr lang="en-IN" altLang="en-US"/>
          </a:p>
        </p:txBody>
      </p:sp>
      <p:sp>
        <p:nvSpPr>
          <p:cNvPr id="20484" name="Slide Number Placeholder 3">
            <a:extLst>
              <a:ext uri="{FF2B5EF4-FFF2-40B4-BE49-F238E27FC236}">
                <a16:creationId xmlns:a16="http://schemas.microsoft.com/office/drawing/2014/main" id="{BC0F11AF-C0CF-4657-8082-1925E97A31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a:defRPr>
            </a:lvl1pPr>
            <a:lvl2pPr marL="742950" indent="-285750">
              <a:defRPr>
                <a:solidFill>
                  <a:schemeClr val="tx1"/>
                </a:solidFill>
                <a:latin typeface="Aptos"/>
              </a:defRPr>
            </a:lvl2pPr>
            <a:lvl3pPr marL="1143000" indent="-228600">
              <a:defRPr>
                <a:solidFill>
                  <a:schemeClr val="tx1"/>
                </a:solidFill>
                <a:latin typeface="Aptos"/>
              </a:defRPr>
            </a:lvl3pPr>
            <a:lvl4pPr marL="1600200" indent="-228600">
              <a:defRPr>
                <a:solidFill>
                  <a:schemeClr val="tx1"/>
                </a:solidFill>
                <a:latin typeface="Aptos"/>
              </a:defRPr>
            </a:lvl4pPr>
            <a:lvl5pPr marL="2057400" indent="-228600">
              <a:defRPr>
                <a:solidFill>
                  <a:schemeClr val="tx1"/>
                </a:solidFill>
                <a:latin typeface="Aptos"/>
              </a:defRPr>
            </a:lvl5pPr>
            <a:lvl6pPr marL="2514600" indent="-228600" fontAlgn="base">
              <a:spcBef>
                <a:spcPct val="0"/>
              </a:spcBef>
              <a:spcAft>
                <a:spcPct val="0"/>
              </a:spcAft>
              <a:defRPr>
                <a:solidFill>
                  <a:schemeClr val="tx1"/>
                </a:solidFill>
                <a:latin typeface="Aptos"/>
              </a:defRPr>
            </a:lvl6pPr>
            <a:lvl7pPr marL="2971800" indent="-228600" fontAlgn="base">
              <a:spcBef>
                <a:spcPct val="0"/>
              </a:spcBef>
              <a:spcAft>
                <a:spcPct val="0"/>
              </a:spcAft>
              <a:defRPr>
                <a:solidFill>
                  <a:schemeClr val="tx1"/>
                </a:solidFill>
                <a:latin typeface="Aptos"/>
              </a:defRPr>
            </a:lvl7pPr>
            <a:lvl8pPr marL="3429000" indent="-228600" fontAlgn="base">
              <a:spcBef>
                <a:spcPct val="0"/>
              </a:spcBef>
              <a:spcAft>
                <a:spcPct val="0"/>
              </a:spcAft>
              <a:defRPr>
                <a:solidFill>
                  <a:schemeClr val="tx1"/>
                </a:solidFill>
                <a:latin typeface="Aptos"/>
              </a:defRPr>
            </a:lvl8pPr>
            <a:lvl9pPr marL="3886200" indent="-228600" fontAlgn="base">
              <a:spcBef>
                <a:spcPct val="0"/>
              </a:spcBef>
              <a:spcAft>
                <a:spcPct val="0"/>
              </a:spcAft>
              <a:defRPr>
                <a:solidFill>
                  <a:schemeClr val="tx1"/>
                </a:solidFill>
                <a:latin typeface="Aptos"/>
              </a:defRPr>
            </a:lvl9pPr>
          </a:lstStyle>
          <a:p>
            <a:pPr fontAlgn="base">
              <a:spcBef>
                <a:spcPct val="0"/>
              </a:spcBef>
              <a:spcAft>
                <a:spcPct val="0"/>
              </a:spcAft>
            </a:pPr>
            <a:fld id="{24BA4BF0-2B2D-455B-881B-B04A82E66107}" type="slidenum">
              <a:rPr lang="en-IN" altLang="en-US"/>
              <a:pPr fontAlgn="base">
                <a:spcBef>
                  <a:spcPct val="0"/>
                </a:spcBef>
                <a:spcAft>
                  <a:spcPct val="0"/>
                </a:spcAft>
              </a:pPr>
              <a:t>9</a:t>
            </a:fld>
            <a:endParaRPr lang="en-I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B269968-7D00-4C80-B7D6-885709A0BEBE}"/>
              </a:ext>
            </a:extLst>
          </p:cNvPr>
          <p:cNvSpPr>
            <a:spLocks noGrp="1"/>
          </p:cNvSpPr>
          <p:nvPr>
            <p:ph type="dt" sz="half" idx="10"/>
          </p:nvPr>
        </p:nvSpPr>
        <p:spPr/>
        <p:txBody>
          <a:bodyPr/>
          <a:lstStyle>
            <a:lvl1pPr>
              <a:defRPr/>
            </a:lvl1pPr>
          </a:lstStyle>
          <a:p>
            <a:pPr>
              <a:defRPr/>
            </a:pPr>
            <a:fld id="{20D7C52C-76C3-468F-B9EA-F888274B8328}" type="datetimeFigureOut">
              <a:rPr lang="en-IN"/>
              <a:pPr>
                <a:defRPr/>
              </a:pPr>
              <a:t>10-11-2024</a:t>
            </a:fld>
            <a:endParaRPr lang="en-IN"/>
          </a:p>
        </p:txBody>
      </p:sp>
      <p:sp>
        <p:nvSpPr>
          <p:cNvPr id="5" name="Footer Placeholder 4">
            <a:extLst>
              <a:ext uri="{FF2B5EF4-FFF2-40B4-BE49-F238E27FC236}">
                <a16:creationId xmlns:a16="http://schemas.microsoft.com/office/drawing/2014/main" id="{BFA9DC6F-2914-45E9-951F-B714A5CFAF13}"/>
              </a:ext>
            </a:extLst>
          </p:cNvPr>
          <p:cNvSpPr>
            <a:spLocks noGrp="1"/>
          </p:cNvSpPr>
          <p:nvPr>
            <p:ph type="ftr" sz="quarter" idx="11"/>
          </p:nvPr>
        </p:nvSpPr>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25BAFB03-6F99-46DB-BD2D-1D9774273103}"/>
              </a:ext>
            </a:extLst>
          </p:cNvPr>
          <p:cNvSpPr>
            <a:spLocks noGrp="1"/>
          </p:cNvSpPr>
          <p:nvPr>
            <p:ph type="sldNum" sz="quarter" idx="12"/>
          </p:nvPr>
        </p:nvSpPr>
        <p:spPr/>
        <p:txBody>
          <a:bodyPr/>
          <a:lstStyle>
            <a:lvl1pPr>
              <a:defRPr/>
            </a:lvl1pPr>
          </a:lstStyle>
          <a:p>
            <a:pPr>
              <a:defRPr/>
            </a:pPr>
            <a:fld id="{5BF8742D-EB27-4D48-BECD-140C47EC97F1}" type="slidenum">
              <a:rPr lang="en-IN"/>
              <a:pPr>
                <a:defRPr/>
              </a:pPr>
              <a:t>‹#›</a:t>
            </a:fld>
            <a:endParaRPr lang="en-IN"/>
          </a:p>
        </p:txBody>
      </p:sp>
    </p:spTree>
    <p:extLst>
      <p:ext uri="{BB962C8B-B14F-4D97-AF65-F5344CB8AC3E}">
        <p14:creationId xmlns:p14="http://schemas.microsoft.com/office/powerpoint/2010/main" val="720444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18A18D-AFD4-49E6-99F0-A070122C898C}"/>
              </a:ext>
            </a:extLst>
          </p:cNvPr>
          <p:cNvSpPr>
            <a:spLocks noGrp="1"/>
          </p:cNvSpPr>
          <p:nvPr>
            <p:ph type="dt" sz="half" idx="10"/>
          </p:nvPr>
        </p:nvSpPr>
        <p:spPr/>
        <p:txBody>
          <a:bodyPr/>
          <a:lstStyle>
            <a:lvl1pPr>
              <a:defRPr/>
            </a:lvl1pPr>
          </a:lstStyle>
          <a:p>
            <a:pPr>
              <a:defRPr/>
            </a:pPr>
            <a:fld id="{2504089E-64E3-40F9-8565-7065E7E191B9}" type="datetimeFigureOut">
              <a:rPr lang="en-IN"/>
              <a:pPr>
                <a:defRPr/>
              </a:pPr>
              <a:t>10-11-2024</a:t>
            </a:fld>
            <a:endParaRPr lang="en-IN"/>
          </a:p>
        </p:txBody>
      </p:sp>
      <p:sp>
        <p:nvSpPr>
          <p:cNvPr id="5" name="Footer Placeholder 4">
            <a:extLst>
              <a:ext uri="{FF2B5EF4-FFF2-40B4-BE49-F238E27FC236}">
                <a16:creationId xmlns:a16="http://schemas.microsoft.com/office/drawing/2014/main" id="{5E0B0A9B-E0E0-4C36-A965-8642531ABBF8}"/>
              </a:ext>
            </a:extLst>
          </p:cNvPr>
          <p:cNvSpPr>
            <a:spLocks noGrp="1"/>
          </p:cNvSpPr>
          <p:nvPr>
            <p:ph type="ftr" sz="quarter" idx="11"/>
          </p:nvPr>
        </p:nvSpPr>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9A397864-3FBE-40C2-91B2-88E1A771949F}"/>
              </a:ext>
            </a:extLst>
          </p:cNvPr>
          <p:cNvSpPr>
            <a:spLocks noGrp="1"/>
          </p:cNvSpPr>
          <p:nvPr>
            <p:ph type="sldNum" sz="quarter" idx="12"/>
          </p:nvPr>
        </p:nvSpPr>
        <p:spPr/>
        <p:txBody>
          <a:bodyPr/>
          <a:lstStyle>
            <a:lvl1pPr>
              <a:defRPr/>
            </a:lvl1pPr>
          </a:lstStyle>
          <a:p>
            <a:pPr>
              <a:defRPr/>
            </a:pPr>
            <a:fld id="{A52898FC-76B8-46ED-B1CB-B84AC5104848}" type="slidenum">
              <a:rPr lang="en-IN"/>
              <a:pPr>
                <a:defRPr/>
              </a:pPr>
              <a:t>‹#›</a:t>
            </a:fld>
            <a:endParaRPr lang="en-IN"/>
          </a:p>
        </p:txBody>
      </p:sp>
    </p:spTree>
    <p:extLst>
      <p:ext uri="{BB962C8B-B14F-4D97-AF65-F5344CB8AC3E}">
        <p14:creationId xmlns:p14="http://schemas.microsoft.com/office/powerpoint/2010/main" val="113587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BA6E4E-C0A1-41B7-8BA2-8006E4A4CB8E}"/>
              </a:ext>
            </a:extLst>
          </p:cNvPr>
          <p:cNvSpPr>
            <a:spLocks noGrp="1"/>
          </p:cNvSpPr>
          <p:nvPr>
            <p:ph type="dt" sz="half" idx="10"/>
          </p:nvPr>
        </p:nvSpPr>
        <p:spPr/>
        <p:txBody>
          <a:bodyPr/>
          <a:lstStyle>
            <a:lvl1pPr>
              <a:defRPr/>
            </a:lvl1pPr>
          </a:lstStyle>
          <a:p>
            <a:pPr>
              <a:defRPr/>
            </a:pPr>
            <a:fld id="{F39F4541-F7C4-489A-A338-7711F51161F8}" type="datetimeFigureOut">
              <a:rPr lang="en-IN"/>
              <a:pPr>
                <a:defRPr/>
              </a:pPr>
              <a:t>10-11-2024</a:t>
            </a:fld>
            <a:endParaRPr lang="en-IN"/>
          </a:p>
        </p:txBody>
      </p:sp>
      <p:sp>
        <p:nvSpPr>
          <p:cNvPr id="5" name="Footer Placeholder 4">
            <a:extLst>
              <a:ext uri="{FF2B5EF4-FFF2-40B4-BE49-F238E27FC236}">
                <a16:creationId xmlns:a16="http://schemas.microsoft.com/office/drawing/2014/main" id="{28E8E1A7-64CD-4C96-B2F0-1A9AC29C9507}"/>
              </a:ext>
            </a:extLst>
          </p:cNvPr>
          <p:cNvSpPr>
            <a:spLocks noGrp="1"/>
          </p:cNvSpPr>
          <p:nvPr>
            <p:ph type="ftr" sz="quarter" idx="11"/>
          </p:nvPr>
        </p:nvSpPr>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CFD955FB-06A9-40DD-A250-17CCFD1F1200}"/>
              </a:ext>
            </a:extLst>
          </p:cNvPr>
          <p:cNvSpPr>
            <a:spLocks noGrp="1"/>
          </p:cNvSpPr>
          <p:nvPr>
            <p:ph type="sldNum" sz="quarter" idx="12"/>
          </p:nvPr>
        </p:nvSpPr>
        <p:spPr/>
        <p:txBody>
          <a:bodyPr/>
          <a:lstStyle>
            <a:lvl1pPr>
              <a:defRPr/>
            </a:lvl1pPr>
          </a:lstStyle>
          <a:p>
            <a:pPr>
              <a:defRPr/>
            </a:pPr>
            <a:fld id="{A586307E-A548-464C-8619-608542A8A04E}" type="slidenum">
              <a:rPr lang="en-IN"/>
              <a:pPr>
                <a:defRPr/>
              </a:pPr>
              <a:t>‹#›</a:t>
            </a:fld>
            <a:endParaRPr lang="en-IN"/>
          </a:p>
        </p:txBody>
      </p:sp>
    </p:spTree>
    <p:extLst>
      <p:ext uri="{BB962C8B-B14F-4D97-AF65-F5344CB8AC3E}">
        <p14:creationId xmlns:p14="http://schemas.microsoft.com/office/powerpoint/2010/main" val="285077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DF5426-E251-48AF-B562-B39346D3D21D}"/>
              </a:ext>
            </a:extLst>
          </p:cNvPr>
          <p:cNvSpPr>
            <a:spLocks noGrp="1"/>
          </p:cNvSpPr>
          <p:nvPr>
            <p:ph type="dt" sz="half" idx="10"/>
          </p:nvPr>
        </p:nvSpPr>
        <p:spPr/>
        <p:txBody>
          <a:bodyPr/>
          <a:lstStyle>
            <a:lvl1pPr>
              <a:defRPr/>
            </a:lvl1pPr>
          </a:lstStyle>
          <a:p>
            <a:pPr>
              <a:defRPr/>
            </a:pPr>
            <a:fld id="{7168C270-3681-4953-99DC-C7C1E059E023}" type="datetimeFigureOut">
              <a:rPr lang="en-IN"/>
              <a:pPr>
                <a:defRPr/>
              </a:pPr>
              <a:t>10-11-2024</a:t>
            </a:fld>
            <a:endParaRPr lang="en-IN"/>
          </a:p>
        </p:txBody>
      </p:sp>
      <p:sp>
        <p:nvSpPr>
          <p:cNvPr id="5" name="Footer Placeholder 4">
            <a:extLst>
              <a:ext uri="{FF2B5EF4-FFF2-40B4-BE49-F238E27FC236}">
                <a16:creationId xmlns:a16="http://schemas.microsoft.com/office/drawing/2014/main" id="{D3E843D1-365F-4844-835C-B7D9F9F4BDEE}"/>
              </a:ext>
            </a:extLst>
          </p:cNvPr>
          <p:cNvSpPr>
            <a:spLocks noGrp="1"/>
          </p:cNvSpPr>
          <p:nvPr>
            <p:ph type="ftr" sz="quarter" idx="11"/>
          </p:nvPr>
        </p:nvSpPr>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C3D6D05C-AE9F-46A7-B2DA-0D4B2E5E644A}"/>
              </a:ext>
            </a:extLst>
          </p:cNvPr>
          <p:cNvSpPr>
            <a:spLocks noGrp="1"/>
          </p:cNvSpPr>
          <p:nvPr>
            <p:ph type="sldNum" sz="quarter" idx="12"/>
          </p:nvPr>
        </p:nvSpPr>
        <p:spPr/>
        <p:txBody>
          <a:bodyPr/>
          <a:lstStyle>
            <a:lvl1pPr>
              <a:defRPr/>
            </a:lvl1pPr>
          </a:lstStyle>
          <a:p>
            <a:pPr>
              <a:defRPr/>
            </a:pPr>
            <a:fld id="{EADE9B28-B215-4B5A-B417-8116C4BE1EDB}" type="slidenum">
              <a:rPr lang="en-IN"/>
              <a:pPr>
                <a:defRPr/>
              </a:pPr>
              <a:t>‹#›</a:t>
            </a:fld>
            <a:endParaRPr lang="en-IN"/>
          </a:p>
        </p:txBody>
      </p:sp>
    </p:spTree>
    <p:extLst>
      <p:ext uri="{BB962C8B-B14F-4D97-AF65-F5344CB8AC3E}">
        <p14:creationId xmlns:p14="http://schemas.microsoft.com/office/powerpoint/2010/main" val="11849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2F01BD-5B50-45E5-BC25-D685C3FCCC36}"/>
              </a:ext>
            </a:extLst>
          </p:cNvPr>
          <p:cNvSpPr>
            <a:spLocks noGrp="1"/>
          </p:cNvSpPr>
          <p:nvPr>
            <p:ph type="dt" sz="half" idx="10"/>
          </p:nvPr>
        </p:nvSpPr>
        <p:spPr/>
        <p:txBody>
          <a:bodyPr/>
          <a:lstStyle>
            <a:lvl1pPr>
              <a:defRPr/>
            </a:lvl1pPr>
          </a:lstStyle>
          <a:p>
            <a:pPr>
              <a:defRPr/>
            </a:pPr>
            <a:fld id="{E38713DD-3AA1-4BAC-BA1A-E5C964CC8CD4}" type="datetimeFigureOut">
              <a:rPr lang="en-IN"/>
              <a:pPr>
                <a:defRPr/>
              </a:pPr>
              <a:t>10-11-2024</a:t>
            </a:fld>
            <a:endParaRPr lang="en-IN"/>
          </a:p>
        </p:txBody>
      </p:sp>
      <p:sp>
        <p:nvSpPr>
          <p:cNvPr id="5" name="Footer Placeholder 4">
            <a:extLst>
              <a:ext uri="{FF2B5EF4-FFF2-40B4-BE49-F238E27FC236}">
                <a16:creationId xmlns:a16="http://schemas.microsoft.com/office/drawing/2014/main" id="{CC8915E9-DAF9-4578-A74E-8B258786F9D9}"/>
              </a:ext>
            </a:extLst>
          </p:cNvPr>
          <p:cNvSpPr>
            <a:spLocks noGrp="1"/>
          </p:cNvSpPr>
          <p:nvPr>
            <p:ph type="ftr" sz="quarter" idx="11"/>
          </p:nvPr>
        </p:nvSpPr>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D5515F10-26CC-437C-998E-02EAB2862CA3}"/>
              </a:ext>
            </a:extLst>
          </p:cNvPr>
          <p:cNvSpPr>
            <a:spLocks noGrp="1"/>
          </p:cNvSpPr>
          <p:nvPr>
            <p:ph type="sldNum" sz="quarter" idx="12"/>
          </p:nvPr>
        </p:nvSpPr>
        <p:spPr/>
        <p:txBody>
          <a:bodyPr/>
          <a:lstStyle>
            <a:lvl1pPr>
              <a:defRPr/>
            </a:lvl1pPr>
          </a:lstStyle>
          <a:p>
            <a:pPr>
              <a:defRPr/>
            </a:pPr>
            <a:fld id="{CBA7F633-C233-4EB1-BC48-54CB195BAF8D}" type="slidenum">
              <a:rPr lang="en-IN"/>
              <a:pPr>
                <a:defRPr/>
              </a:pPr>
              <a:t>‹#›</a:t>
            </a:fld>
            <a:endParaRPr lang="en-IN"/>
          </a:p>
        </p:txBody>
      </p:sp>
    </p:spTree>
    <p:extLst>
      <p:ext uri="{BB962C8B-B14F-4D97-AF65-F5344CB8AC3E}">
        <p14:creationId xmlns:p14="http://schemas.microsoft.com/office/powerpoint/2010/main" val="3693431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a:extLst>
              <a:ext uri="{FF2B5EF4-FFF2-40B4-BE49-F238E27FC236}">
                <a16:creationId xmlns:a16="http://schemas.microsoft.com/office/drawing/2014/main" id="{48A3EA4F-14B1-47A8-98BE-EE62797D96EB}"/>
              </a:ext>
            </a:extLst>
          </p:cNvPr>
          <p:cNvSpPr>
            <a:spLocks noGrp="1"/>
          </p:cNvSpPr>
          <p:nvPr>
            <p:ph type="dt" sz="half" idx="10"/>
          </p:nvPr>
        </p:nvSpPr>
        <p:spPr/>
        <p:txBody>
          <a:bodyPr/>
          <a:lstStyle>
            <a:lvl1pPr>
              <a:defRPr/>
            </a:lvl1pPr>
          </a:lstStyle>
          <a:p>
            <a:pPr>
              <a:defRPr/>
            </a:pPr>
            <a:fld id="{712EAF86-6906-42BD-81E6-424209A4E4B0}" type="datetimeFigureOut">
              <a:rPr lang="en-IN"/>
              <a:pPr>
                <a:defRPr/>
              </a:pPr>
              <a:t>10-11-2024</a:t>
            </a:fld>
            <a:endParaRPr lang="en-IN"/>
          </a:p>
        </p:txBody>
      </p:sp>
      <p:sp>
        <p:nvSpPr>
          <p:cNvPr id="6" name="Footer Placeholder 4">
            <a:extLst>
              <a:ext uri="{FF2B5EF4-FFF2-40B4-BE49-F238E27FC236}">
                <a16:creationId xmlns:a16="http://schemas.microsoft.com/office/drawing/2014/main" id="{FF3AB0D3-3161-4594-A7F6-4644A85B6C3F}"/>
              </a:ext>
            </a:extLst>
          </p:cNvPr>
          <p:cNvSpPr>
            <a:spLocks noGrp="1"/>
          </p:cNvSpPr>
          <p:nvPr>
            <p:ph type="ftr" sz="quarter" idx="11"/>
          </p:nvPr>
        </p:nvSpPr>
        <p:spPr/>
        <p:txBody>
          <a:bodyPr/>
          <a:lstStyle>
            <a:lvl1pPr>
              <a:defRPr/>
            </a:lvl1pPr>
          </a:lstStyle>
          <a:p>
            <a:pPr>
              <a:defRPr/>
            </a:pPr>
            <a:endParaRPr lang="en-IN"/>
          </a:p>
        </p:txBody>
      </p:sp>
      <p:sp>
        <p:nvSpPr>
          <p:cNvPr id="7" name="Slide Number Placeholder 5">
            <a:extLst>
              <a:ext uri="{FF2B5EF4-FFF2-40B4-BE49-F238E27FC236}">
                <a16:creationId xmlns:a16="http://schemas.microsoft.com/office/drawing/2014/main" id="{0972D48D-A79C-4A17-B096-B78B8C48686C}"/>
              </a:ext>
            </a:extLst>
          </p:cNvPr>
          <p:cNvSpPr>
            <a:spLocks noGrp="1"/>
          </p:cNvSpPr>
          <p:nvPr>
            <p:ph type="sldNum" sz="quarter" idx="12"/>
          </p:nvPr>
        </p:nvSpPr>
        <p:spPr/>
        <p:txBody>
          <a:bodyPr/>
          <a:lstStyle>
            <a:lvl1pPr>
              <a:defRPr/>
            </a:lvl1pPr>
          </a:lstStyle>
          <a:p>
            <a:pPr>
              <a:defRPr/>
            </a:pPr>
            <a:fld id="{DA4DD08E-A313-4376-9594-DF12DE98257D}" type="slidenum">
              <a:rPr lang="en-IN"/>
              <a:pPr>
                <a:defRPr/>
              </a:pPr>
              <a:t>‹#›</a:t>
            </a:fld>
            <a:endParaRPr lang="en-IN"/>
          </a:p>
        </p:txBody>
      </p:sp>
    </p:spTree>
    <p:extLst>
      <p:ext uri="{BB962C8B-B14F-4D97-AF65-F5344CB8AC3E}">
        <p14:creationId xmlns:p14="http://schemas.microsoft.com/office/powerpoint/2010/main" val="371930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a:extLst>
              <a:ext uri="{FF2B5EF4-FFF2-40B4-BE49-F238E27FC236}">
                <a16:creationId xmlns:a16="http://schemas.microsoft.com/office/drawing/2014/main" id="{A175A394-7984-4B56-A0E7-68A87456898B}"/>
              </a:ext>
            </a:extLst>
          </p:cNvPr>
          <p:cNvSpPr>
            <a:spLocks noGrp="1"/>
          </p:cNvSpPr>
          <p:nvPr>
            <p:ph type="dt" sz="half" idx="10"/>
          </p:nvPr>
        </p:nvSpPr>
        <p:spPr/>
        <p:txBody>
          <a:bodyPr/>
          <a:lstStyle>
            <a:lvl1pPr>
              <a:defRPr/>
            </a:lvl1pPr>
          </a:lstStyle>
          <a:p>
            <a:pPr>
              <a:defRPr/>
            </a:pPr>
            <a:fld id="{C7AC06ED-7C5A-40C7-9DE6-7F528F576B40}" type="datetimeFigureOut">
              <a:rPr lang="en-IN"/>
              <a:pPr>
                <a:defRPr/>
              </a:pPr>
              <a:t>10-11-2024</a:t>
            </a:fld>
            <a:endParaRPr lang="en-IN"/>
          </a:p>
        </p:txBody>
      </p:sp>
      <p:sp>
        <p:nvSpPr>
          <p:cNvPr id="8" name="Footer Placeholder 4">
            <a:extLst>
              <a:ext uri="{FF2B5EF4-FFF2-40B4-BE49-F238E27FC236}">
                <a16:creationId xmlns:a16="http://schemas.microsoft.com/office/drawing/2014/main" id="{7D9BDD5A-45FF-4520-93F6-08B4985264AE}"/>
              </a:ext>
            </a:extLst>
          </p:cNvPr>
          <p:cNvSpPr>
            <a:spLocks noGrp="1"/>
          </p:cNvSpPr>
          <p:nvPr>
            <p:ph type="ftr" sz="quarter" idx="11"/>
          </p:nvPr>
        </p:nvSpPr>
        <p:spPr/>
        <p:txBody>
          <a:bodyPr/>
          <a:lstStyle>
            <a:lvl1pPr>
              <a:defRPr/>
            </a:lvl1pPr>
          </a:lstStyle>
          <a:p>
            <a:pPr>
              <a:defRPr/>
            </a:pPr>
            <a:endParaRPr lang="en-IN"/>
          </a:p>
        </p:txBody>
      </p:sp>
      <p:sp>
        <p:nvSpPr>
          <p:cNvPr id="9" name="Slide Number Placeholder 5">
            <a:extLst>
              <a:ext uri="{FF2B5EF4-FFF2-40B4-BE49-F238E27FC236}">
                <a16:creationId xmlns:a16="http://schemas.microsoft.com/office/drawing/2014/main" id="{06856AAA-11A1-4947-88E9-A80F777F53DE}"/>
              </a:ext>
            </a:extLst>
          </p:cNvPr>
          <p:cNvSpPr>
            <a:spLocks noGrp="1"/>
          </p:cNvSpPr>
          <p:nvPr>
            <p:ph type="sldNum" sz="quarter" idx="12"/>
          </p:nvPr>
        </p:nvSpPr>
        <p:spPr/>
        <p:txBody>
          <a:bodyPr/>
          <a:lstStyle>
            <a:lvl1pPr>
              <a:defRPr/>
            </a:lvl1pPr>
          </a:lstStyle>
          <a:p>
            <a:pPr>
              <a:defRPr/>
            </a:pPr>
            <a:fld id="{9C8462D7-2A72-49F5-8673-1D66674DEAC0}" type="slidenum">
              <a:rPr lang="en-IN"/>
              <a:pPr>
                <a:defRPr/>
              </a:pPr>
              <a:t>‹#›</a:t>
            </a:fld>
            <a:endParaRPr lang="en-IN"/>
          </a:p>
        </p:txBody>
      </p:sp>
    </p:spTree>
    <p:extLst>
      <p:ext uri="{BB962C8B-B14F-4D97-AF65-F5344CB8AC3E}">
        <p14:creationId xmlns:p14="http://schemas.microsoft.com/office/powerpoint/2010/main" val="2742727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a:extLst>
              <a:ext uri="{FF2B5EF4-FFF2-40B4-BE49-F238E27FC236}">
                <a16:creationId xmlns:a16="http://schemas.microsoft.com/office/drawing/2014/main" id="{C827EAD6-DAD6-499A-8D81-95C1B63BB0BC}"/>
              </a:ext>
            </a:extLst>
          </p:cNvPr>
          <p:cNvSpPr>
            <a:spLocks noGrp="1"/>
          </p:cNvSpPr>
          <p:nvPr>
            <p:ph type="dt" sz="half" idx="10"/>
          </p:nvPr>
        </p:nvSpPr>
        <p:spPr/>
        <p:txBody>
          <a:bodyPr/>
          <a:lstStyle>
            <a:lvl1pPr>
              <a:defRPr/>
            </a:lvl1pPr>
          </a:lstStyle>
          <a:p>
            <a:pPr>
              <a:defRPr/>
            </a:pPr>
            <a:fld id="{9B26A50A-8CF6-4BBE-A97D-AFD332F78A9D}" type="datetimeFigureOut">
              <a:rPr lang="en-IN"/>
              <a:pPr>
                <a:defRPr/>
              </a:pPr>
              <a:t>10-11-2024</a:t>
            </a:fld>
            <a:endParaRPr lang="en-IN"/>
          </a:p>
        </p:txBody>
      </p:sp>
      <p:sp>
        <p:nvSpPr>
          <p:cNvPr id="4" name="Footer Placeholder 4">
            <a:extLst>
              <a:ext uri="{FF2B5EF4-FFF2-40B4-BE49-F238E27FC236}">
                <a16:creationId xmlns:a16="http://schemas.microsoft.com/office/drawing/2014/main" id="{14EAFFA6-05F1-468B-B19D-7A287ADAF413}"/>
              </a:ext>
            </a:extLst>
          </p:cNvPr>
          <p:cNvSpPr>
            <a:spLocks noGrp="1"/>
          </p:cNvSpPr>
          <p:nvPr>
            <p:ph type="ftr" sz="quarter" idx="11"/>
          </p:nvPr>
        </p:nvSpPr>
        <p:spPr/>
        <p:txBody>
          <a:bodyPr/>
          <a:lstStyle>
            <a:lvl1pPr>
              <a:defRPr/>
            </a:lvl1pPr>
          </a:lstStyle>
          <a:p>
            <a:pPr>
              <a:defRPr/>
            </a:pPr>
            <a:endParaRPr lang="en-IN"/>
          </a:p>
        </p:txBody>
      </p:sp>
      <p:sp>
        <p:nvSpPr>
          <p:cNvPr id="5" name="Slide Number Placeholder 5">
            <a:extLst>
              <a:ext uri="{FF2B5EF4-FFF2-40B4-BE49-F238E27FC236}">
                <a16:creationId xmlns:a16="http://schemas.microsoft.com/office/drawing/2014/main" id="{62B98A6A-7709-4B42-8C83-4EDF18E9C965}"/>
              </a:ext>
            </a:extLst>
          </p:cNvPr>
          <p:cNvSpPr>
            <a:spLocks noGrp="1"/>
          </p:cNvSpPr>
          <p:nvPr>
            <p:ph type="sldNum" sz="quarter" idx="12"/>
          </p:nvPr>
        </p:nvSpPr>
        <p:spPr/>
        <p:txBody>
          <a:bodyPr/>
          <a:lstStyle>
            <a:lvl1pPr>
              <a:defRPr/>
            </a:lvl1pPr>
          </a:lstStyle>
          <a:p>
            <a:pPr>
              <a:defRPr/>
            </a:pPr>
            <a:fld id="{726C914F-859A-47F0-B669-B77D87362D49}" type="slidenum">
              <a:rPr lang="en-IN"/>
              <a:pPr>
                <a:defRPr/>
              </a:pPr>
              <a:t>‹#›</a:t>
            </a:fld>
            <a:endParaRPr lang="en-IN"/>
          </a:p>
        </p:txBody>
      </p:sp>
    </p:spTree>
    <p:extLst>
      <p:ext uri="{BB962C8B-B14F-4D97-AF65-F5344CB8AC3E}">
        <p14:creationId xmlns:p14="http://schemas.microsoft.com/office/powerpoint/2010/main" val="1143284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344B93B-474D-47AB-A2E5-C22D942994D9}"/>
              </a:ext>
            </a:extLst>
          </p:cNvPr>
          <p:cNvSpPr>
            <a:spLocks noGrp="1"/>
          </p:cNvSpPr>
          <p:nvPr>
            <p:ph type="dt" sz="half" idx="10"/>
          </p:nvPr>
        </p:nvSpPr>
        <p:spPr/>
        <p:txBody>
          <a:bodyPr/>
          <a:lstStyle>
            <a:lvl1pPr>
              <a:defRPr/>
            </a:lvl1pPr>
          </a:lstStyle>
          <a:p>
            <a:pPr>
              <a:defRPr/>
            </a:pPr>
            <a:fld id="{17AC2941-AE6B-4D76-B038-678A62CEB8B4}" type="datetimeFigureOut">
              <a:rPr lang="en-IN"/>
              <a:pPr>
                <a:defRPr/>
              </a:pPr>
              <a:t>10-11-2024</a:t>
            </a:fld>
            <a:endParaRPr lang="en-IN"/>
          </a:p>
        </p:txBody>
      </p:sp>
      <p:sp>
        <p:nvSpPr>
          <p:cNvPr id="3" name="Footer Placeholder 4">
            <a:extLst>
              <a:ext uri="{FF2B5EF4-FFF2-40B4-BE49-F238E27FC236}">
                <a16:creationId xmlns:a16="http://schemas.microsoft.com/office/drawing/2014/main" id="{66B5AB9F-00DD-456C-B636-8E5D4EFA2B4C}"/>
              </a:ext>
            </a:extLst>
          </p:cNvPr>
          <p:cNvSpPr>
            <a:spLocks noGrp="1"/>
          </p:cNvSpPr>
          <p:nvPr>
            <p:ph type="ftr" sz="quarter" idx="11"/>
          </p:nvPr>
        </p:nvSpPr>
        <p:spPr/>
        <p:txBody>
          <a:bodyPr/>
          <a:lstStyle>
            <a:lvl1pPr>
              <a:defRPr/>
            </a:lvl1pPr>
          </a:lstStyle>
          <a:p>
            <a:pPr>
              <a:defRPr/>
            </a:pPr>
            <a:endParaRPr lang="en-IN"/>
          </a:p>
        </p:txBody>
      </p:sp>
      <p:sp>
        <p:nvSpPr>
          <p:cNvPr id="4" name="Slide Number Placeholder 5">
            <a:extLst>
              <a:ext uri="{FF2B5EF4-FFF2-40B4-BE49-F238E27FC236}">
                <a16:creationId xmlns:a16="http://schemas.microsoft.com/office/drawing/2014/main" id="{7AC2C985-4423-48B6-B9AE-09504DA4BB9F}"/>
              </a:ext>
            </a:extLst>
          </p:cNvPr>
          <p:cNvSpPr>
            <a:spLocks noGrp="1"/>
          </p:cNvSpPr>
          <p:nvPr>
            <p:ph type="sldNum" sz="quarter" idx="12"/>
          </p:nvPr>
        </p:nvSpPr>
        <p:spPr/>
        <p:txBody>
          <a:bodyPr/>
          <a:lstStyle>
            <a:lvl1pPr>
              <a:defRPr/>
            </a:lvl1pPr>
          </a:lstStyle>
          <a:p>
            <a:pPr>
              <a:defRPr/>
            </a:pPr>
            <a:fld id="{A00D20D4-57B3-4D49-9679-25D31F68471F}" type="slidenum">
              <a:rPr lang="en-IN"/>
              <a:pPr>
                <a:defRPr/>
              </a:pPr>
              <a:t>‹#›</a:t>
            </a:fld>
            <a:endParaRPr lang="en-IN"/>
          </a:p>
        </p:txBody>
      </p:sp>
    </p:spTree>
    <p:extLst>
      <p:ext uri="{BB962C8B-B14F-4D97-AF65-F5344CB8AC3E}">
        <p14:creationId xmlns:p14="http://schemas.microsoft.com/office/powerpoint/2010/main" val="3094942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321007A8-2A6D-44B7-8204-1551EF047D61}"/>
              </a:ext>
            </a:extLst>
          </p:cNvPr>
          <p:cNvSpPr>
            <a:spLocks noGrp="1"/>
          </p:cNvSpPr>
          <p:nvPr>
            <p:ph type="dt" sz="half" idx="10"/>
          </p:nvPr>
        </p:nvSpPr>
        <p:spPr/>
        <p:txBody>
          <a:bodyPr/>
          <a:lstStyle>
            <a:lvl1pPr>
              <a:defRPr/>
            </a:lvl1pPr>
          </a:lstStyle>
          <a:p>
            <a:pPr>
              <a:defRPr/>
            </a:pPr>
            <a:fld id="{10F4582E-F652-427B-B085-8466A76AAC2E}" type="datetimeFigureOut">
              <a:rPr lang="en-IN"/>
              <a:pPr>
                <a:defRPr/>
              </a:pPr>
              <a:t>10-11-2024</a:t>
            </a:fld>
            <a:endParaRPr lang="en-IN"/>
          </a:p>
        </p:txBody>
      </p:sp>
      <p:sp>
        <p:nvSpPr>
          <p:cNvPr id="6" name="Footer Placeholder 4">
            <a:extLst>
              <a:ext uri="{FF2B5EF4-FFF2-40B4-BE49-F238E27FC236}">
                <a16:creationId xmlns:a16="http://schemas.microsoft.com/office/drawing/2014/main" id="{6163E64E-876C-47E2-85AA-F62669C57DDA}"/>
              </a:ext>
            </a:extLst>
          </p:cNvPr>
          <p:cNvSpPr>
            <a:spLocks noGrp="1"/>
          </p:cNvSpPr>
          <p:nvPr>
            <p:ph type="ftr" sz="quarter" idx="11"/>
          </p:nvPr>
        </p:nvSpPr>
        <p:spPr/>
        <p:txBody>
          <a:bodyPr/>
          <a:lstStyle>
            <a:lvl1pPr>
              <a:defRPr/>
            </a:lvl1pPr>
          </a:lstStyle>
          <a:p>
            <a:pPr>
              <a:defRPr/>
            </a:pPr>
            <a:endParaRPr lang="en-IN"/>
          </a:p>
        </p:txBody>
      </p:sp>
      <p:sp>
        <p:nvSpPr>
          <p:cNvPr id="7" name="Slide Number Placeholder 5">
            <a:extLst>
              <a:ext uri="{FF2B5EF4-FFF2-40B4-BE49-F238E27FC236}">
                <a16:creationId xmlns:a16="http://schemas.microsoft.com/office/drawing/2014/main" id="{9D4DAAD6-E2BD-4BEB-BA77-AD6167913828}"/>
              </a:ext>
            </a:extLst>
          </p:cNvPr>
          <p:cNvSpPr>
            <a:spLocks noGrp="1"/>
          </p:cNvSpPr>
          <p:nvPr>
            <p:ph type="sldNum" sz="quarter" idx="12"/>
          </p:nvPr>
        </p:nvSpPr>
        <p:spPr/>
        <p:txBody>
          <a:bodyPr/>
          <a:lstStyle>
            <a:lvl1pPr>
              <a:defRPr/>
            </a:lvl1pPr>
          </a:lstStyle>
          <a:p>
            <a:pPr>
              <a:defRPr/>
            </a:pPr>
            <a:fld id="{A364D698-53B0-49D8-85F1-406E8E71D1E8}" type="slidenum">
              <a:rPr lang="en-IN"/>
              <a:pPr>
                <a:defRPr/>
              </a:pPr>
              <a:t>‹#›</a:t>
            </a:fld>
            <a:endParaRPr lang="en-IN"/>
          </a:p>
        </p:txBody>
      </p:sp>
    </p:spTree>
    <p:extLst>
      <p:ext uri="{BB962C8B-B14F-4D97-AF65-F5344CB8AC3E}">
        <p14:creationId xmlns:p14="http://schemas.microsoft.com/office/powerpoint/2010/main" val="3007174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B9FA16E-76DA-4DF4-96CB-45C8F717C73E}"/>
              </a:ext>
            </a:extLst>
          </p:cNvPr>
          <p:cNvSpPr>
            <a:spLocks noGrp="1"/>
          </p:cNvSpPr>
          <p:nvPr>
            <p:ph type="dt" sz="half" idx="10"/>
          </p:nvPr>
        </p:nvSpPr>
        <p:spPr/>
        <p:txBody>
          <a:bodyPr/>
          <a:lstStyle>
            <a:lvl1pPr>
              <a:defRPr/>
            </a:lvl1pPr>
          </a:lstStyle>
          <a:p>
            <a:pPr>
              <a:defRPr/>
            </a:pPr>
            <a:fld id="{9E4EC18C-712D-402B-8A00-A6051DB1A42C}" type="datetimeFigureOut">
              <a:rPr lang="en-IN"/>
              <a:pPr>
                <a:defRPr/>
              </a:pPr>
              <a:t>10-11-2024</a:t>
            </a:fld>
            <a:endParaRPr lang="en-IN"/>
          </a:p>
        </p:txBody>
      </p:sp>
      <p:sp>
        <p:nvSpPr>
          <p:cNvPr id="6" name="Footer Placeholder 4">
            <a:extLst>
              <a:ext uri="{FF2B5EF4-FFF2-40B4-BE49-F238E27FC236}">
                <a16:creationId xmlns:a16="http://schemas.microsoft.com/office/drawing/2014/main" id="{B6A6AE8C-FD36-4458-84E0-59276EC251D1}"/>
              </a:ext>
            </a:extLst>
          </p:cNvPr>
          <p:cNvSpPr>
            <a:spLocks noGrp="1"/>
          </p:cNvSpPr>
          <p:nvPr>
            <p:ph type="ftr" sz="quarter" idx="11"/>
          </p:nvPr>
        </p:nvSpPr>
        <p:spPr/>
        <p:txBody>
          <a:bodyPr/>
          <a:lstStyle>
            <a:lvl1pPr>
              <a:defRPr/>
            </a:lvl1pPr>
          </a:lstStyle>
          <a:p>
            <a:pPr>
              <a:defRPr/>
            </a:pPr>
            <a:endParaRPr lang="en-IN"/>
          </a:p>
        </p:txBody>
      </p:sp>
      <p:sp>
        <p:nvSpPr>
          <p:cNvPr id="7" name="Slide Number Placeholder 5">
            <a:extLst>
              <a:ext uri="{FF2B5EF4-FFF2-40B4-BE49-F238E27FC236}">
                <a16:creationId xmlns:a16="http://schemas.microsoft.com/office/drawing/2014/main" id="{7EA8813D-CF25-433C-AC60-7837DD9307BB}"/>
              </a:ext>
            </a:extLst>
          </p:cNvPr>
          <p:cNvSpPr>
            <a:spLocks noGrp="1"/>
          </p:cNvSpPr>
          <p:nvPr>
            <p:ph type="sldNum" sz="quarter" idx="12"/>
          </p:nvPr>
        </p:nvSpPr>
        <p:spPr/>
        <p:txBody>
          <a:bodyPr/>
          <a:lstStyle>
            <a:lvl1pPr>
              <a:defRPr/>
            </a:lvl1pPr>
          </a:lstStyle>
          <a:p>
            <a:pPr>
              <a:defRPr/>
            </a:pPr>
            <a:fld id="{2C6617C6-F06E-430A-B3B9-6FACCFE8D10B}" type="slidenum">
              <a:rPr lang="en-IN"/>
              <a:pPr>
                <a:defRPr/>
              </a:pPr>
              <a:t>‹#›</a:t>
            </a:fld>
            <a:endParaRPr lang="en-IN"/>
          </a:p>
        </p:txBody>
      </p:sp>
    </p:spTree>
    <p:extLst>
      <p:ext uri="{BB962C8B-B14F-4D97-AF65-F5344CB8AC3E}">
        <p14:creationId xmlns:p14="http://schemas.microsoft.com/office/powerpoint/2010/main" val="2315078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C5AEB77-4461-4ECD-B717-1C6C0A70518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a:extLst>
              <a:ext uri="{FF2B5EF4-FFF2-40B4-BE49-F238E27FC236}">
                <a16:creationId xmlns:a16="http://schemas.microsoft.com/office/drawing/2014/main" id="{E5F4A48C-BCF5-43C8-BF72-37860150062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a:extLst>
              <a:ext uri="{FF2B5EF4-FFF2-40B4-BE49-F238E27FC236}">
                <a16:creationId xmlns:a16="http://schemas.microsoft.com/office/drawing/2014/main" id="{B380FB32-9C13-4F56-BF2B-B20C04BD20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82000"/>
                  </a:schemeClr>
                </a:solidFill>
                <a:latin typeface="+mn-lt"/>
              </a:defRPr>
            </a:lvl1pPr>
          </a:lstStyle>
          <a:p>
            <a:pPr>
              <a:defRPr/>
            </a:pPr>
            <a:fld id="{662570F7-695A-4859-A083-DFE630BD5BC5}" type="datetimeFigureOut">
              <a:rPr lang="en-IN"/>
              <a:pPr>
                <a:defRPr/>
              </a:pPr>
              <a:t>10-11-2024</a:t>
            </a:fld>
            <a:endParaRPr lang="en-IN"/>
          </a:p>
        </p:txBody>
      </p:sp>
      <p:sp>
        <p:nvSpPr>
          <p:cNvPr id="5" name="Footer Placeholder 4">
            <a:extLst>
              <a:ext uri="{FF2B5EF4-FFF2-40B4-BE49-F238E27FC236}">
                <a16:creationId xmlns:a16="http://schemas.microsoft.com/office/drawing/2014/main" id="{1F0E051F-30F1-443E-8109-E30177CEEF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82000"/>
                  </a:schemeClr>
                </a:solidFill>
                <a:latin typeface="+mn-lt"/>
              </a:defRPr>
            </a:lvl1pPr>
          </a:lstStyle>
          <a:p>
            <a:pPr>
              <a:defRPr/>
            </a:pPr>
            <a:endParaRPr lang="en-IN"/>
          </a:p>
        </p:txBody>
      </p:sp>
      <p:sp>
        <p:nvSpPr>
          <p:cNvPr id="6" name="Slide Number Placeholder 5">
            <a:extLst>
              <a:ext uri="{FF2B5EF4-FFF2-40B4-BE49-F238E27FC236}">
                <a16:creationId xmlns:a16="http://schemas.microsoft.com/office/drawing/2014/main" id="{927DB7DD-FAE0-4C0A-BAFF-3FF804AF31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82000"/>
                  </a:schemeClr>
                </a:solidFill>
                <a:latin typeface="+mn-lt"/>
              </a:defRPr>
            </a:lvl1pPr>
          </a:lstStyle>
          <a:p>
            <a:pPr>
              <a:defRPr/>
            </a:pPr>
            <a:fld id="{EBF40E69-C0D9-4740-B0AA-D5E9F4A94550}"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ptos Display"/>
        </a:defRPr>
      </a:lvl2pPr>
      <a:lvl3pPr algn="l" rtl="0" fontAlgn="base">
        <a:lnSpc>
          <a:spcPct val="90000"/>
        </a:lnSpc>
        <a:spcBef>
          <a:spcPct val="0"/>
        </a:spcBef>
        <a:spcAft>
          <a:spcPct val="0"/>
        </a:spcAft>
        <a:defRPr sz="4400">
          <a:solidFill>
            <a:schemeClr val="tx1"/>
          </a:solidFill>
          <a:latin typeface="Aptos Display"/>
        </a:defRPr>
      </a:lvl3pPr>
      <a:lvl4pPr algn="l" rtl="0" fontAlgn="base">
        <a:lnSpc>
          <a:spcPct val="90000"/>
        </a:lnSpc>
        <a:spcBef>
          <a:spcPct val="0"/>
        </a:spcBef>
        <a:spcAft>
          <a:spcPct val="0"/>
        </a:spcAft>
        <a:defRPr sz="4400">
          <a:solidFill>
            <a:schemeClr val="tx1"/>
          </a:solidFill>
          <a:latin typeface="Aptos Display"/>
        </a:defRPr>
      </a:lvl4pPr>
      <a:lvl5pPr algn="l" rtl="0" fontAlgn="base">
        <a:lnSpc>
          <a:spcPct val="90000"/>
        </a:lnSpc>
        <a:spcBef>
          <a:spcPct val="0"/>
        </a:spcBef>
        <a:spcAft>
          <a:spcPct val="0"/>
        </a:spcAft>
        <a:defRPr sz="4400">
          <a:solidFill>
            <a:schemeClr val="tx1"/>
          </a:solidFill>
          <a:latin typeface="Aptos Display"/>
        </a:defRPr>
      </a:lvl5pPr>
      <a:lvl6pPr marL="457200" algn="l" rtl="0" fontAlgn="base">
        <a:lnSpc>
          <a:spcPct val="90000"/>
        </a:lnSpc>
        <a:spcBef>
          <a:spcPct val="0"/>
        </a:spcBef>
        <a:spcAft>
          <a:spcPct val="0"/>
        </a:spcAft>
        <a:defRPr sz="4400">
          <a:solidFill>
            <a:schemeClr val="tx1"/>
          </a:solidFill>
          <a:latin typeface="Aptos Display"/>
        </a:defRPr>
      </a:lvl6pPr>
      <a:lvl7pPr marL="914400" algn="l" rtl="0" fontAlgn="base">
        <a:lnSpc>
          <a:spcPct val="90000"/>
        </a:lnSpc>
        <a:spcBef>
          <a:spcPct val="0"/>
        </a:spcBef>
        <a:spcAft>
          <a:spcPct val="0"/>
        </a:spcAft>
        <a:defRPr sz="4400">
          <a:solidFill>
            <a:schemeClr val="tx1"/>
          </a:solidFill>
          <a:latin typeface="Aptos Display"/>
        </a:defRPr>
      </a:lvl7pPr>
      <a:lvl8pPr marL="1371600" algn="l" rtl="0" fontAlgn="base">
        <a:lnSpc>
          <a:spcPct val="90000"/>
        </a:lnSpc>
        <a:spcBef>
          <a:spcPct val="0"/>
        </a:spcBef>
        <a:spcAft>
          <a:spcPct val="0"/>
        </a:spcAft>
        <a:defRPr sz="4400">
          <a:solidFill>
            <a:schemeClr val="tx1"/>
          </a:solidFill>
          <a:latin typeface="Aptos Display"/>
        </a:defRPr>
      </a:lvl8pPr>
      <a:lvl9pPr marL="1828800" algn="l" rtl="0" fontAlgn="base">
        <a:lnSpc>
          <a:spcPct val="90000"/>
        </a:lnSpc>
        <a:spcBef>
          <a:spcPct val="0"/>
        </a:spcBef>
        <a:spcAft>
          <a:spcPct val="0"/>
        </a:spcAft>
        <a:defRPr sz="4400">
          <a:solidFill>
            <a:schemeClr val="tx1"/>
          </a:solidFill>
          <a:latin typeface="Aptos Display"/>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757D495A-6C0B-4D76-A110-00A299914288}"/>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3075" name="Picture 2" descr="A close-up of a computer&#10;&#10;Description automatically generated">
            <a:extLst>
              <a:ext uri="{FF2B5EF4-FFF2-40B4-BE49-F238E27FC236}">
                <a16:creationId xmlns:a16="http://schemas.microsoft.com/office/drawing/2014/main" id="{D256D91B-7330-4CF1-B6FB-0F75FB06E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71" r="2" b="2"/>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Video 242">
            <a:hlinkClick r:id="" action="ppaction://media"/>
            <a:extLst>
              <a:ext uri="{FF2B5EF4-FFF2-40B4-BE49-F238E27FC236}">
                <a16:creationId xmlns:a16="http://schemas.microsoft.com/office/drawing/2014/main" id="{59070FEC-BDCD-4BC4-9BD8-7596DAFFFD4C}"/>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244" name="Video 243">
            <a:hlinkClick r:id="" action="ppaction://media"/>
            <a:extLst>
              <a:ext uri="{FF2B5EF4-FFF2-40B4-BE49-F238E27FC236}">
                <a16:creationId xmlns:a16="http://schemas.microsoft.com/office/drawing/2014/main" id="{924A0C43-5F5C-4673-8549-14055175F545}"/>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245" name="Video 244">
            <a:hlinkClick r:id="" action="ppaction://media"/>
            <a:extLst>
              <a:ext uri="{FF2B5EF4-FFF2-40B4-BE49-F238E27FC236}">
                <a16:creationId xmlns:a16="http://schemas.microsoft.com/office/drawing/2014/main" id="{DCC6B407-A81F-4DC4-A707-3B23B94CF3FB}"/>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246" name="Video 245">
            <a:hlinkClick r:id="" action="ppaction://media"/>
            <a:extLst>
              <a:ext uri="{FF2B5EF4-FFF2-40B4-BE49-F238E27FC236}">
                <a16:creationId xmlns:a16="http://schemas.microsoft.com/office/drawing/2014/main" id="{6A4913BA-B798-4C6A-873A-99F43D81C221}"/>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spTree>
  </p:cSld>
  <p:clrMapOvr>
    <a:masterClrMapping/>
  </p:clrMapOvr>
  <p:transition spd="slow" advTm="13097"/>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7526227C-13D0-43C5-AE89-BD500BFC0FA4}"/>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21507" name="Picture 2" descr="A screenshot of a computer&#10;&#10;Description automatically generated">
            <a:extLst>
              <a:ext uri="{FF2B5EF4-FFF2-40B4-BE49-F238E27FC236}">
                <a16:creationId xmlns:a16="http://schemas.microsoft.com/office/drawing/2014/main" id="{FE530A4C-51B8-4E46-B69B-9D9C2B43C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615"/>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Video 33">
            <a:hlinkClick r:id="" action="ppaction://media"/>
            <a:extLst>
              <a:ext uri="{FF2B5EF4-FFF2-40B4-BE49-F238E27FC236}">
                <a16:creationId xmlns:a16="http://schemas.microsoft.com/office/drawing/2014/main" id="{D9E9EED6-D072-48ED-8AD4-15769CC5EBCF}"/>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35" name="Video 34">
            <a:hlinkClick r:id="" action="ppaction://media"/>
            <a:extLst>
              <a:ext uri="{FF2B5EF4-FFF2-40B4-BE49-F238E27FC236}">
                <a16:creationId xmlns:a16="http://schemas.microsoft.com/office/drawing/2014/main" id="{C5DECBF5-41E1-430F-9E60-799432459F03}"/>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36" name="Video 35">
            <a:hlinkClick r:id="" action="ppaction://media"/>
            <a:extLst>
              <a:ext uri="{FF2B5EF4-FFF2-40B4-BE49-F238E27FC236}">
                <a16:creationId xmlns:a16="http://schemas.microsoft.com/office/drawing/2014/main" id="{3C3C9B1C-373E-4146-8B01-AAB85ED0A1F1}"/>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37" name="Video 36">
            <a:hlinkClick r:id="" action="ppaction://media"/>
            <a:extLst>
              <a:ext uri="{FF2B5EF4-FFF2-40B4-BE49-F238E27FC236}">
                <a16:creationId xmlns:a16="http://schemas.microsoft.com/office/drawing/2014/main" id="{DCFE3645-767B-4DBD-8ED6-12372513617E}"/>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38" name="Video 37">
            <a:hlinkClick r:id="" action="ppaction://media"/>
            <a:extLst>
              <a:ext uri="{FF2B5EF4-FFF2-40B4-BE49-F238E27FC236}">
                <a16:creationId xmlns:a16="http://schemas.microsoft.com/office/drawing/2014/main" id="{E9275CFC-0418-42F9-831E-58046FD61FF0}"/>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39" name="Video 38">
            <a:hlinkClick r:id="" action="ppaction://media"/>
            <a:extLst>
              <a:ext uri="{FF2B5EF4-FFF2-40B4-BE49-F238E27FC236}">
                <a16:creationId xmlns:a16="http://schemas.microsoft.com/office/drawing/2014/main" id="{F9CF72DB-75E6-4F82-98A1-726F5A0CFAC0}"/>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spTree>
  </p:cSld>
  <p:clrMapOvr>
    <a:masterClrMapping/>
  </p:clrMapOvr>
  <p:transition spd="slow" advTm="85446"/>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descr="&quot;&quot;">
            <a:extLst>
              <a:ext uri="{FF2B5EF4-FFF2-40B4-BE49-F238E27FC236}">
                <a16:creationId xmlns:a16="http://schemas.microsoft.com/office/drawing/2014/main" id="{3F611AEB-D886-437C-9561-CD4419FAFBA5}"/>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23555" name="Picture 4" descr="A screenshot of a website&#10;&#10;Description automatically generated">
            <a:extLst>
              <a:ext uri="{FF2B5EF4-FFF2-40B4-BE49-F238E27FC236}">
                <a16:creationId xmlns:a16="http://schemas.microsoft.com/office/drawing/2014/main" id="{6CB7FBBF-C902-4A59-B55C-166AD1C84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765"/>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Video 59">
            <a:hlinkClick r:id="" action="ppaction://media"/>
            <a:extLst>
              <a:ext uri="{FF2B5EF4-FFF2-40B4-BE49-F238E27FC236}">
                <a16:creationId xmlns:a16="http://schemas.microsoft.com/office/drawing/2014/main" id="{DED674D8-9F92-462D-9E5D-D517D862D3F7}"/>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61" name="Video 60">
            <a:hlinkClick r:id="" action="ppaction://media"/>
            <a:extLst>
              <a:ext uri="{FF2B5EF4-FFF2-40B4-BE49-F238E27FC236}">
                <a16:creationId xmlns:a16="http://schemas.microsoft.com/office/drawing/2014/main" id="{1C1508EC-DDDD-442D-838E-0E94F18A7413}"/>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62" name="Video 61">
            <a:hlinkClick r:id="" action="ppaction://media"/>
            <a:extLst>
              <a:ext uri="{FF2B5EF4-FFF2-40B4-BE49-F238E27FC236}">
                <a16:creationId xmlns:a16="http://schemas.microsoft.com/office/drawing/2014/main" id="{2A2C19EB-B46D-4E52-A654-1B829D5F3B16}"/>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63" name="Video 62">
            <a:hlinkClick r:id="" action="ppaction://media"/>
            <a:extLst>
              <a:ext uri="{FF2B5EF4-FFF2-40B4-BE49-F238E27FC236}">
                <a16:creationId xmlns:a16="http://schemas.microsoft.com/office/drawing/2014/main" id="{4079B6D7-85C9-4454-9F8C-E2EA18FD0CD4}"/>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64" name="Video 63">
            <a:hlinkClick r:id="" action="ppaction://media"/>
            <a:extLst>
              <a:ext uri="{FF2B5EF4-FFF2-40B4-BE49-F238E27FC236}">
                <a16:creationId xmlns:a16="http://schemas.microsoft.com/office/drawing/2014/main" id="{3B482A7B-0833-4F68-84C3-1DF111C9FC31}"/>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65" name="Video 64">
            <a:hlinkClick r:id="" action="ppaction://media"/>
            <a:extLst>
              <a:ext uri="{FF2B5EF4-FFF2-40B4-BE49-F238E27FC236}">
                <a16:creationId xmlns:a16="http://schemas.microsoft.com/office/drawing/2014/main" id="{5CFAB75A-4EDD-41B5-B4A5-E78473E11A6D}"/>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66" name="Video 65">
            <a:hlinkClick r:id="" action="ppaction://media"/>
            <a:extLst>
              <a:ext uri="{FF2B5EF4-FFF2-40B4-BE49-F238E27FC236}">
                <a16:creationId xmlns:a16="http://schemas.microsoft.com/office/drawing/2014/main" id="{72A6C881-D444-4101-88C7-F11ECC7861E3}"/>
              </a:ext>
            </a:extLst>
          </p:cNvPr>
          <p:cNvPicPr>
            <a:picLocks noChangeAspect="1"/>
          </p:cNvPicPr>
          <p:nvPr/>
        </p:nvPicPr>
        <p:blipFill>
          <a:blip r:embed="rId4"/>
          <a:srcRect/>
          <a:stretch>
            <a:fillRect/>
          </a:stretch>
        </p:blipFill>
        <p:spPr>
          <a:xfrm>
            <a:off x="9252204" y="4718304"/>
            <a:ext cx="3657600" cy="2057400"/>
          </a:xfrm>
          <a:prstGeom prst="rect">
            <a:avLst/>
          </a:prstGeom>
          <a:ln>
            <a:noFill/>
          </a:ln>
          <a:effectLst>
            <a:softEdge rad="127000"/>
          </a:effectLst>
        </p:spPr>
      </p:pic>
      <p:pic>
        <p:nvPicPr>
          <p:cNvPr id="67" name="Video 66">
            <a:hlinkClick r:id="" action="ppaction://media"/>
            <a:extLst>
              <a:ext uri="{FF2B5EF4-FFF2-40B4-BE49-F238E27FC236}">
                <a16:creationId xmlns:a16="http://schemas.microsoft.com/office/drawing/2014/main" id="{8E86FE7E-DEEB-4EAF-8C33-686B67DF476B}"/>
              </a:ext>
            </a:extLst>
          </p:cNvPr>
          <p:cNvPicPr>
            <a:picLocks noChangeAspect="1"/>
          </p:cNvPicPr>
          <p:nvPr/>
        </p:nvPicPr>
        <p:blipFill>
          <a:blip r:embed="rId4"/>
          <a:srcRect/>
          <a:stretch>
            <a:fillRect/>
          </a:stretch>
        </p:blipFill>
        <p:spPr>
          <a:xfrm>
            <a:off x="9252204" y="4718304"/>
            <a:ext cx="3657600" cy="2057400"/>
          </a:xfrm>
          <a:prstGeom prst="rect">
            <a:avLst/>
          </a:prstGeom>
          <a:ln>
            <a:noFill/>
          </a:ln>
          <a:effectLst>
            <a:softEdge rad="127000"/>
          </a:effectLst>
        </p:spPr>
      </p:pic>
    </p:spTree>
  </p:cSld>
  <p:clrMapOvr>
    <a:masterClrMapping/>
  </p:clrMapOvr>
  <p:transition spd="slow" advTm="56070"/>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40FE1C28-601C-4062-833E-96E89969B596}"/>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25603" name="Picture 2" descr="A blue background with white text">
            <a:extLst>
              <a:ext uri="{FF2B5EF4-FFF2-40B4-BE49-F238E27FC236}">
                <a16:creationId xmlns:a16="http://schemas.microsoft.com/office/drawing/2014/main" id="{E9F2B87C-7189-468F-9E13-DF5C15F79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99" b="1636"/>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Video 141">
            <a:hlinkClick r:id="" action="ppaction://media"/>
            <a:extLst>
              <a:ext uri="{FF2B5EF4-FFF2-40B4-BE49-F238E27FC236}">
                <a16:creationId xmlns:a16="http://schemas.microsoft.com/office/drawing/2014/main" id="{D28B51FE-1F6F-4AA7-B665-0003FC170C87}"/>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43" name="Video 142">
            <a:hlinkClick r:id="" action="ppaction://media"/>
            <a:extLst>
              <a:ext uri="{FF2B5EF4-FFF2-40B4-BE49-F238E27FC236}">
                <a16:creationId xmlns:a16="http://schemas.microsoft.com/office/drawing/2014/main" id="{971308F8-3AF5-4008-A61E-F4C237FCFD47}"/>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44" name="Video 143">
            <a:hlinkClick r:id="" action="ppaction://media"/>
            <a:extLst>
              <a:ext uri="{FF2B5EF4-FFF2-40B4-BE49-F238E27FC236}">
                <a16:creationId xmlns:a16="http://schemas.microsoft.com/office/drawing/2014/main" id="{FFDABE10-98AE-4E5F-90C3-B372EF453523}"/>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45" name="Video 144">
            <a:hlinkClick r:id="" action="ppaction://media"/>
            <a:extLst>
              <a:ext uri="{FF2B5EF4-FFF2-40B4-BE49-F238E27FC236}">
                <a16:creationId xmlns:a16="http://schemas.microsoft.com/office/drawing/2014/main" id="{220D4571-0D57-4CF6-9166-30C944EA7657}"/>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46" name="Video 145">
            <a:hlinkClick r:id="" action="ppaction://media"/>
            <a:extLst>
              <a:ext uri="{FF2B5EF4-FFF2-40B4-BE49-F238E27FC236}">
                <a16:creationId xmlns:a16="http://schemas.microsoft.com/office/drawing/2014/main" id="{CCF13F9F-4C13-4E50-AD53-0BC171512C47}"/>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147" name="Video 146">
            <a:hlinkClick r:id="" action="ppaction://media"/>
            <a:extLst>
              <a:ext uri="{FF2B5EF4-FFF2-40B4-BE49-F238E27FC236}">
                <a16:creationId xmlns:a16="http://schemas.microsoft.com/office/drawing/2014/main" id="{ACC59EB6-D8F2-40A4-9947-E848F405CADB}"/>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spTree>
  </p:cSld>
  <p:clrMapOvr>
    <a:masterClrMapping/>
  </p:clrMapOvr>
  <p:transition spd="slow" advTm="940"/>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1444D2D6-50AA-4C25-A656-CDF58B01C7DC}"/>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5123" name="Picture 2" descr="A screenshot of a web page&#10;&#10;Description automatically generated">
            <a:extLst>
              <a:ext uri="{FF2B5EF4-FFF2-40B4-BE49-F238E27FC236}">
                <a16:creationId xmlns:a16="http://schemas.microsoft.com/office/drawing/2014/main" id="{62C2710E-C5E5-4973-807C-68B253865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34"/>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Video 1039">
            <a:hlinkClick r:id="" action="ppaction://media"/>
            <a:extLst>
              <a:ext uri="{FF2B5EF4-FFF2-40B4-BE49-F238E27FC236}">
                <a16:creationId xmlns:a16="http://schemas.microsoft.com/office/drawing/2014/main" id="{BEB017F5-FD86-4340-8FF9-2A4D9AC38BD7}"/>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041" name="Video 1040">
            <a:hlinkClick r:id="" action="ppaction://media"/>
            <a:extLst>
              <a:ext uri="{FF2B5EF4-FFF2-40B4-BE49-F238E27FC236}">
                <a16:creationId xmlns:a16="http://schemas.microsoft.com/office/drawing/2014/main" id="{BD98407F-F841-44BB-B4D9-A26312509C55}"/>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042" name="Video 1041">
            <a:hlinkClick r:id="" action="ppaction://media"/>
            <a:extLst>
              <a:ext uri="{FF2B5EF4-FFF2-40B4-BE49-F238E27FC236}">
                <a16:creationId xmlns:a16="http://schemas.microsoft.com/office/drawing/2014/main" id="{90DBD51C-C419-49DB-80A4-FE8928018CC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51950" y="4718050"/>
            <a:ext cx="3657600" cy="2057400"/>
          </a:xfrm>
          <a:prstGeom prst="rect">
            <a:avLst/>
          </a:prstGeom>
          <a:noFill/>
          <a:ln w="19050" cap="rnd">
            <a:solidFill>
              <a:srgbClr val="404040"/>
            </a:solidFill>
            <a:miter lim="800000"/>
            <a:headEnd/>
            <a:tailEnd/>
          </a:ln>
          <a:extLst>
            <a:ext uri="{909E8E84-426E-40DD-AFC4-6F175D3DCCD1}">
              <a14:hiddenFill xmlns:a14="http://schemas.microsoft.com/office/drawing/2010/main">
                <a:solidFill>
                  <a:srgbClr val="FFFFFF"/>
                </a:solidFill>
              </a14:hiddenFill>
            </a:ext>
          </a:extLst>
        </p:spPr>
      </p:pic>
      <p:pic>
        <p:nvPicPr>
          <p:cNvPr id="1043" name="Video 1042">
            <a:hlinkClick r:id="" action="ppaction://media"/>
            <a:extLst>
              <a:ext uri="{FF2B5EF4-FFF2-40B4-BE49-F238E27FC236}">
                <a16:creationId xmlns:a16="http://schemas.microsoft.com/office/drawing/2014/main" id="{C0B8DE29-4923-449B-872E-FEBBEC483BF6}"/>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044" name="Video 1043">
            <a:hlinkClick r:id="" action="ppaction://media"/>
            <a:extLst>
              <a:ext uri="{FF2B5EF4-FFF2-40B4-BE49-F238E27FC236}">
                <a16:creationId xmlns:a16="http://schemas.microsoft.com/office/drawing/2014/main" id="{186CD226-9F2F-4B8B-AAB1-DAE7892FD7F2}"/>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1045" name="Video 1044">
            <a:hlinkClick r:id="" action="ppaction://media"/>
            <a:extLst>
              <a:ext uri="{FF2B5EF4-FFF2-40B4-BE49-F238E27FC236}">
                <a16:creationId xmlns:a16="http://schemas.microsoft.com/office/drawing/2014/main" id="{18CC235A-D9B8-4133-9C70-1479E9A4B383}"/>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spTree>
  </p:cSld>
  <p:clrMapOvr>
    <a:masterClrMapping/>
  </p:clrMapOvr>
  <p:transition spd="slow" advTm="59001"/>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91049CA7-0618-4560-9FD6-6BA94FB257E0}"/>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7171" name="Picture 2">
            <a:extLst>
              <a:ext uri="{FF2B5EF4-FFF2-40B4-BE49-F238E27FC236}">
                <a16:creationId xmlns:a16="http://schemas.microsoft.com/office/drawing/2014/main" id="{996ECDE1-38B9-41EA-9E4D-05D189DE0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6" r="-2" b="-2"/>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Video 88">
            <a:hlinkClick r:id="" action="ppaction://media"/>
            <a:extLst>
              <a:ext uri="{FF2B5EF4-FFF2-40B4-BE49-F238E27FC236}">
                <a16:creationId xmlns:a16="http://schemas.microsoft.com/office/drawing/2014/main" id="{1B035927-BB80-40C0-86F8-F73411B15016}"/>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90" name="Video 89">
            <a:hlinkClick r:id="" action="ppaction://media"/>
            <a:extLst>
              <a:ext uri="{FF2B5EF4-FFF2-40B4-BE49-F238E27FC236}">
                <a16:creationId xmlns:a16="http://schemas.microsoft.com/office/drawing/2014/main" id="{D510AE74-7257-4B74-B6A2-9A909CC68AFB}"/>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91" name="Video 90">
            <a:hlinkClick r:id="" action="ppaction://media"/>
            <a:extLst>
              <a:ext uri="{FF2B5EF4-FFF2-40B4-BE49-F238E27FC236}">
                <a16:creationId xmlns:a16="http://schemas.microsoft.com/office/drawing/2014/main" id="{4578E48E-0E06-4802-BF7F-6B2CC58D5D62}"/>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92" name="Video 91">
            <a:hlinkClick r:id="" action="ppaction://media"/>
            <a:extLst>
              <a:ext uri="{FF2B5EF4-FFF2-40B4-BE49-F238E27FC236}">
                <a16:creationId xmlns:a16="http://schemas.microsoft.com/office/drawing/2014/main" id="{B4287325-ED6D-4E49-A091-1777BC4487CC}"/>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93" name="Video 92">
            <a:hlinkClick r:id="" action="ppaction://media"/>
            <a:extLst>
              <a:ext uri="{FF2B5EF4-FFF2-40B4-BE49-F238E27FC236}">
                <a16:creationId xmlns:a16="http://schemas.microsoft.com/office/drawing/2014/main" id="{6EB355A7-D2A2-4282-90B6-A023506C92F8}"/>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94" name="Video 93">
            <a:hlinkClick r:id="" action="ppaction://media"/>
            <a:extLst>
              <a:ext uri="{FF2B5EF4-FFF2-40B4-BE49-F238E27FC236}">
                <a16:creationId xmlns:a16="http://schemas.microsoft.com/office/drawing/2014/main" id="{17EEED3B-04E7-4DF7-8390-DFC0338A95F0}"/>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spTree>
  </p:cSld>
  <p:clrMapOvr>
    <a:masterClrMapping/>
  </p:clrMapOvr>
  <p:transition spd="slow" advTm="63817"/>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9604872B-C41F-42A4-8C4E-466191FEDB4C}"/>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9219" name="Picture 2" descr="A computer screen with a shopping cart and text&#10;&#10;Description automatically generated">
            <a:extLst>
              <a:ext uri="{FF2B5EF4-FFF2-40B4-BE49-F238E27FC236}">
                <a16:creationId xmlns:a16="http://schemas.microsoft.com/office/drawing/2014/main" id="{F32596D2-6CEF-46CD-9036-F64D2F92E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452"/>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Video 9">
            <a:hlinkClick r:id="" action="ppaction://media"/>
            <a:extLst>
              <a:ext uri="{FF2B5EF4-FFF2-40B4-BE49-F238E27FC236}">
                <a16:creationId xmlns:a16="http://schemas.microsoft.com/office/drawing/2014/main" id="{1D2647DA-B094-48B1-9E0C-3603E2B1187D}"/>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1" name="Video 10">
            <a:hlinkClick r:id="" action="ppaction://media"/>
            <a:extLst>
              <a:ext uri="{FF2B5EF4-FFF2-40B4-BE49-F238E27FC236}">
                <a16:creationId xmlns:a16="http://schemas.microsoft.com/office/drawing/2014/main" id="{D8352A55-0917-4232-A579-550ADB76A62F}"/>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2" name="Video 11">
            <a:hlinkClick r:id="" action="ppaction://media"/>
            <a:extLst>
              <a:ext uri="{FF2B5EF4-FFF2-40B4-BE49-F238E27FC236}">
                <a16:creationId xmlns:a16="http://schemas.microsoft.com/office/drawing/2014/main" id="{62305E45-DFAE-4A50-8A3F-B8AB4E10E951}"/>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3" name="Video 12">
            <a:hlinkClick r:id="" action="ppaction://media"/>
            <a:extLst>
              <a:ext uri="{FF2B5EF4-FFF2-40B4-BE49-F238E27FC236}">
                <a16:creationId xmlns:a16="http://schemas.microsoft.com/office/drawing/2014/main" id="{EF609D8A-2BAA-4AC0-BE50-7EE14F47503E}"/>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4" name="Video 13">
            <a:hlinkClick r:id="" action="ppaction://media"/>
            <a:extLst>
              <a:ext uri="{FF2B5EF4-FFF2-40B4-BE49-F238E27FC236}">
                <a16:creationId xmlns:a16="http://schemas.microsoft.com/office/drawing/2014/main" id="{941ADE13-CD9A-48FE-842D-414F5A623D17}"/>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15" name="Video 14">
            <a:hlinkClick r:id="" action="ppaction://media"/>
            <a:extLst>
              <a:ext uri="{FF2B5EF4-FFF2-40B4-BE49-F238E27FC236}">
                <a16:creationId xmlns:a16="http://schemas.microsoft.com/office/drawing/2014/main" id="{C0366E33-98D7-4B2B-A409-0986F25AD724}"/>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spTree>
  </p:cSld>
  <p:clrMapOvr>
    <a:masterClrMapping/>
  </p:clrMapOvr>
  <p:transition spd="slow" advTm="59953"/>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descr="&quot;&quot;">
            <a:extLst>
              <a:ext uri="{FF2B5EF4-FFF2-40B4-BE49-F238E27FC236}">
                <a16:creationId xmlns:a16="http://schemas.microsoft.com/office/drawing/2014/main" id="{1F4D11DA-97B5-4112-933D-8763D8608773}"/>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11267" name="Picture 4">
            <a:extLst>
              <a:ext uri="{FF2B5EF4-FFF2-40B4-BE49-F238E27FC236}">
                <a16:creationId xmlns:a16="http://schemas.microsoft.com/office/drawing/2014/main" id="{1DDEB13D-CCFF-4C55-A981-83FA477C3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094" b="2"/>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Video 8">
            <a:hlinkClick r:id="" action="ppaction://media"/>
            <a:extLst>
              <a:ext uri="{FF2B5EF4-FFF2-40B4-BE49-F238E27FC236}">
                <a16:creationId xmlns:a16="http://schemas.microsoft.com/office/drawing/2014/main" id="{E0D5183D-D9C4-42F2-9FEF-1EAFA9D1FADE}"/>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0" name="Video 9">
            <a:hlinkClick r:id="" action="ppaction://media"/>
            <a:extLst>
              <a:ext uri="{FF2B5EF4-FFF2-40B4-BE49-F238E27FC236}">
                <a16:creationId xmlns:a16="http://schemas.microsoft.com/office/drawing/2014/main" id="{40AC117A-2C4B-4F11-9403-2DB20FAF35F3}"/>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1" name="Video 10">
            <a:hlinkClick r:id="" action="ppaction://media"/>
            <a:extLst>
              <a:ext uri="{FF2B5EF4-FFF2-40B4-BE49-F238E27FC236}">
                <a16:creationId xmlns:a16="http://schemas.microsoft.com/office/drawing/2014/main" id="{FE1C706B-F7FB-4030-8B1E-3E137907D968}"/>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2" name="Video 11">
            <a:hlinkClick r:id="" action="ppaction://media"/>
            <a:extLst>
              <a:ext uri="{FF2B5EF4-FFF2-40B4-BE49-F238E27FC236}">
                <a16:creationId xmlns:a16="http://schemas.microsoft.com/office/drawing/2014/main" id="{147D21B2-5B1C-4F5C-BAD3-6301EC47CC32}"/>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4" name="Video 13">
            <a:hlinkClick r:id="" action="ppaction://media"/>
            <a:extLst>
              <a:ext uri="{FF2B5EF4-FFF2-40B4-BE49-F238E27FC236}">
                <a16:creationId xmlns:a16="http://schemas.microsoft.com/office/drawing/2014/main" id="{8538ACAF-86B0-4D20-8B69-B9AFEC102477}"/>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15" name="Video 14">
            <a:hlinkClick r:id="" action="ppaction://media"/>
            <a:extLst>
              <a:ext uri="{FF2B5EF4-FFF2-40B4-BE49-F238E27FC236}">
                <a16:creationId xmlns:a16="http://schemas.microsoft.com/office/drawing/2014/main" id="{1306225E-2FB1-452D-B9F4-029AA2D14285}"/>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spTree>
  </p:cSld>
  <p:clrMapOvr>
    <a:masterClrMapping/>
  </p:clrMapOvr>
  <p:transition spd="slow" advTm="55787"/>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9690D791-4697-4FF6-8A92-A95BE32B3020}"/>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13315" name="Picture 2" descr="A computer screen with text on it&#10;&#10;Description automatically generated">
            <a:extLst>
              <a:ext uri="{FF2B5EF4-FFF2-40B4-BE49-F238E27FC236}">
                <a16:creationId xmlns:a16="http://schemas.microsoft.com/office/drawing/2014/main" id="{B6405C9A-A620-448E-9E35-C30C4AF19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15"/>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Video 33">
            <a:hlinkClick r:id="" action="ppaction://media"/>
            <a:extLst>
              <a:ext uri="{FF2B5EF4-FFF2-40B4-BE49-F238E27FC236}">
                <a16:creationId xmlns:a16="http://schemas.microsoft.com/office/drawing/2014/main" id="{509E9514-5184-4371-AD70-1295D1AD0EA5}"/>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35" name="Video 34">
            <a:hlinkClick r:id="" action="ppaction://media"/>
            <a:extLst>
              <a:ext uri="{FF2B5EF4-FFF2-40B4-BE49-F238E27FC236}">
                <a16:creationId xmlns:a16="http://schemas.microsoft.com/office/drawing/2014/main" id="{D89F4E5F-8380-4FC2-9FB0-53B2400FA94B}"/>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36" name="Video 35">
            <a:hlinkClick r:id="" action="ppaction://media"/>
            <a:extLst>
              <a:ext uri="{FF2B5EF4-FFF2-40B4-BE49-F238E27FC236}">
                <a16:creationId xmlns:a16="http://schemas.microsoft.com/office/drawing/2014/main" id="{03CFD15A-52AB-4F6D-8DC3-CAFF3C77420B}"/>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37" name="Video 36">
            <a:hlinkClick r:id="" action="ppaction://media"/>
            <a:extLst>
              <a:ext uri="{FF2B5EF4-FFF2-40B4-BE49-F238E27FC236}">
                <a16:creationId xmlns:a16="http://schemas.microsoft.com/office/drawing/2014/main" id="{54819A04-16D8-4BD6-8777-0D984DABEBAD}"/>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38" name="Video 37">
            <a:hlinkClick r:id="" action="ppaction://media"/>
            <a:extLst>
              <a:ext uri="{FF2B5EF4-FFF2-40B4-BE49-F238E27FC236}">
                <a16:creationId xmlns:a16="http://schemas.microsoft.com/office/drawing/2014/main" id="{AEA3AACE-E7AA-4C04-955F-B1A36FA9877C}"/>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39" name="Video 38">
            <a:hlinkClick r:id="" action="ppaction://media"/>
            <a:extLst>
              <a:ext uri="{FF2B5EF4-FFF2-40B4-BE49-F238E27FC236}">
                <a16:creationId xmlns:a16="http://schemas.microsoft.com/office/drawing/2014/main" id="{47CC6130-6243-4338-A931-746BBFE8D304}"/>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spTree>
  </p:cSld>
  <p:clrMapOvr>
    <a:masterClrMapping/>
  </p:clrMapOvr>
  <p:transition spd="slow" advTm="44060"/>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2546384A-C350-4361-A9ED-88EF45D032DE}"/>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15363" name="Picture 2" descr="A blue and purple circle with text&#10;&#10;Description automatically generated">
            <a:extLst>
              <a:ext uri="{FF2B5EF4-FFF2-40B4-BE49-F238E27FC236}">
                <a16:creationId xmlns:a16="http://schemas.microsoft.com/office/drawing/2014/main" id="{42113D99-6E86-42BE-821E-E3C4399E5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315"/>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Video 9">
            <a:hlinkClick r:id="" action="ppaction://media"/>
            <a:extLst>
              <a:ext uri="{FF2B5EF4-FFF2-40B4-BE49-F238E27FC236}">
                <a16:creationId xmlns:a16="http://schemas.microsoft.com/office/drawing/2014/main" id="{FA8B185D-EEDD-4F5B-90B3-64E97A7479C4}"/>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1" name="Video 10">
            <a:hlinkClick r:id="" action="ppaction://media"/>
            <a:extLst>
              <a:ext uri="{FF2B5EF4-FFF2-40B4-BE49-F238E27FC236}">
                <a16:creationId xmlns:a16="http://schemas.microsoft.com/office/drawing/2014/main" id="{D39B7689-9206-432D-B57A-439B5F40F171}"/>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2" name="Video 11">
            <a:hlinkClick r:id="" action="ppaction://media"/>
            <a:extLst>
              <a:ext uri="{FF2B5EF4-FFF2-40B4-BE49-F238E27FC236}">
                <a16:creationId xmlns:a16="http://schemas.microsoft.com/office/drawing/2014/main" id="{0E9C1609-154E-4BA9-9B45-55155510F588}"/>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3" name="Video 12">
            <a:hlinkClick r:id="" action="ppaction://media"/>
            <a:extLst>
              <a:ext uri="{FF2B5EF4-FFF2-40B4-BE49-F238E27FC236}">
                <a16:creationId xmlns:a16="http://schemas.microsoft.com/office/drawing/2014/main" id="{BDF2AB95-488D-4CE8-A157-C0BB3710A76E}"/>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4" name="Video 13">
            <a:hlinkClick r:id="" action="ppaction://media"/>
            <a:extLst>
              <a:ext uri="{FF2B5EF4-FFF2-40B4-BE49-F238E27FC236}">
                <a16:creationId xmlns:a16="http://schemas.microsoft.com/office/drawing/2014/main" id="{D88C4240-39E0-4CF1-A5DD-09241799BE25}"/>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15" name="Video 14">
            <a:hlinkClick r:id="" action="ppaction://media"/>
            <a:extLst>
              <a:ext uri="{FF2B5EF4-FFF2-40B4-BE49-F238E27FC236}">
                <a16:creationId xmlns:a16="http://schemas.microsoft.com/office/drawing/2014/main" id="{BA73E226-3821-4561-AE69-AF326FE75303}"/>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spTree>
  </p:cSld>
  <p:clrMapOvr>
    <a:masterClrMapping/>
  </p:clrMapOvr>
  <p:transition spd="slow" advTm="120504"/>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90B6554B-6944-4F50-A952-36042F160184}"/>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17411" name="Picture 2" descr="A computer screen shot of a computer&#10;&#10;Description automatically generated">
            <a:extLst>
              <a:ext uri="{FF2B5EF4-FFF2-40B4-BE49-F238E27FC236}">
                <a16:creationId xmlns:a16="http://schemas.microsoft.com/office/drawing/2014/main" id="{BC94C464-2710-45B1-AB97-483AF3F80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35"/>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Video 57">
            <a:hlinkClick r:id="" action="ppaction://media"/>
            <a:extLst>
              <a:ext uri="{FF2B5EF4-FFF2-40B4-BE49-F238E27FC236}">
                <a16:creationId xmlns:a16="http://schemas.microsoft.com/office/drawing/2014/main" id="{CC96E971-4CB8-45FF-97AA-BFDFF3C5CEB3}"/>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59" name="Video 58">
            <a:hlinkClick r:id="" action="ppaction://media"/>
            <a:extLst>
              <a:ext uri="{FF2B5EF4-FFF2-40B4-BE49-F238E27FC236}">
                <a16:creationId xmlns:a16="http://schemas.microsoft.com/office/drawing/2014/main" id="{EDBD266C-3FF3-44F4-B347-F30369AF4196}"/>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60" name="Video 59">
            <a:hlinkClick r:id="" action="ppaction://media"/>
            <a:extLst>
              <a:ext uri="{FF2B5EF4-FFF2-40B4-BE49-F238E27FC236}">
                <a16:creationId xmlns:a16="http://schemas.microsoft.com/office/drawing/2014/main" id="{A02139E3-604A-46DF-84B0-48B4C74EA6DB}"/>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61" name="Video 60">
            <a:hlinkClick r:id="" action="ppaction://media"/>
            <a:extLst>
              <a:ext uri="{FF2B5EF4-FFF2-40B4-BE49-F238E27FC236}">
                <a16:creationId xmlns:a16="http://schemas.microsoft.com/office/drawing/2014/main" id="{92039F7D-B8A5-4490-ABF0-4B9F029D2A6B}"/>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62" name="Video 61">
            <a:hlinkClick r:id="" action="ppaction://media"/>
            <a:extLst>
              <a:ext uri="{FF2B5EF4-FFF2-40B4-BE49-F238E27FC236}">
                <a16:creationId xmlns:a16="http://schemas.microsoft.com/office/drawing/2014/main" id="{1E95731C-7590-4664-9ECF-2C3E747067C0}"/>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63" name="Video 62">
            <a:hlinkClick r:id="" action="ppaction://media"/>
            <a:extLst>
              <a:ext uri="{FF2B5EF4-FFF2-40B4-BE49-F238E27FC236}">
                <a16:creationId xmlns:a16="http://schemas.microsoft.com/office/drawing/2014/main" id="{7F055AC9-476A-4640-B7BC-8F24FB5B592C}"/>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spTree>
  </p:cSld>
  <p:clrMapOvr>
    <a:masterClrMapping/>
  </p:clrMapOvr>
  <p:transition spd="slow" advTm="64047"/>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descr="&quot;&quot;">
            <a:extLst>
              <a:ext uri="{FF2B5EF4-FFF2-40B4-BE49-F238E27FC236}">
                <a16:creationId xmlns:a16="http://schemas.microsoft.com/office/drawing/2014/main" id="{C471C670-E6E9-495D-82DF-E639A361D857}"/>
              </a:ext>
            </a:extLst>
          </p:cNvPr>
          <p:cNvSpPr>
            <a:spLocks noGrp="1" noRot="1" noChangeAspect="1" noMove="1" noResize="1" noEditPoints="1" noAdjustHandles="1" noChangeArrowheads="1" noChangeShapeType="1" noTextEdit="1"/>
          </p:cNvSpPr>
          <p:nvPr/>
        </p:nvSpPr>
        <p:spPr bwMode="white">
          <a:xfrm>
            <a:off x="1588"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pic>
        <p:nvPicPr>
          <p:cNvPr id="19459" name="Picture 2" descr="A diagram with text on it&#10;&#10;Description automatically generated">
            <a:extLst>
              <a:ext uri="{FF2B5EF4-FFF2-40B4-BE49-F238E27FC236}">
                <a16:creationId xmlns:a16="http://schemas.microsoft.com/office/drawing/2014/main" id="{63BCE0A4-E172-44DE-B958-04C2092F2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35"/>
          <a:stretch>
            <a:fillRect/>
          </a:stretch>
        </p:blipFill>
        <p:spPr bwMode="auto">
          <a:xfrm>
            <a:off x="0"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Video 9">
            <a:hlinkClick r:id="" action="ppaction://media"/>
            <a:extLst>
              <a:ext uri="{FF2B5EF4-FFF2-40B4-BE49-F238E27FC236}">
                <a16:creationId xmlns:a16="http://schemas.microsoft.com/office/drawing/2014/main" id="{5340CD02-789C-4F65-BF0E-F65AE323804F}"/>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1" name="Video 10">
            <a:hlinkClick r:id="" action="ppaction://media"/>
            <a:extLst>
              <a:ext uri="{FF2B5EF4-FFF2-40B4-BE49-F238E27FC236}">
                <a16:creationId xmlns:a16="http://schemas.microsoft.com/office/drawing/2014/main" id="{F72E77A6-ABB6-4EED-A882-4685CEDA4081}"/>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2" name="Video 11">
            <a:hlinkClick r:id="" action="ppaction://media"/>
            <a:extLst>
              <a:ext uri="{FF2B5EF4-FFF2-40B4-BE49-F238E27FC236}">
                <a16:creationId xmlns:a16="http://schemas.microsoft.com/office/drawing/2014/main" id="{4535D57B-1142-4BD5-B16C-C584E6786404}"/>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3" name="Video 12">
            <a:hlinkClick r:id="" action="ppaction://media"/>
            <a:extLst>
              <a:ext uri="{FF2B5EF4-FFF2-40B4-BE49-F238E27FC236}">
                <a16:creationId xmlns:a16="http://schemas.microsoft.com/office/drawing/2014/main" id="{792B642F-EE53-40E9-B352-9408B0B8458F}"/>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pic>
        <p:nvPicPr>
          <p:cNvPr id="14" name="Video 13">
            <a:hlinkClick r:id="" action="ppaction://media"/>
            <a:extLst>
              <a:ext uri="{FF2B5EF4-FFF2-40B4-BE49-F238E27FC236}">
                <a16:creationId xmlns:a16="http://schemas.microsoft.com/office/drawing/2014/main" id="{7DF4A819-BF4B-4524-B886-79749D11534A}"/>
              </a:ext>
            </a:extLst>
          </p:cNvPr>
          <p:cNvPicPr>
            <a:picLocks noChangeAspect="1"/>
          </p:cNvPicPr>
          <p:nvPr/>
        </p:nvPicPr>
        <p:blipFill>
          <a:blip r:embed="rId4"/>
          <a:srcRect/>
          <a:stretch>
            <a:fillRect/>
          </a:stretch>
        </p:blipFill>
        <p:spPr>
          <a:xfrm>
            <a:off x="9251950" y="4718050"/>
            <a:ext cx="3657600" cy="2057400"/>
          </a:xfrm>
          <a:prstGeom prst="rect">
            <a:avLst/>
          </a:prstGeom>
          <a:ln>
            <a:noFill/>
          </a:ln>
          <a:effectLst>
            <a:outerShdw blurRad="190500" algn="tl" rotWithShape="0">
              <a:srgbClr val="000000">
                <a:alpha val="30000"/>
              </a:srgbClr>
            </a:outerShdw>
          </a:effectLst>
        </p:spPr>
      </p:pic>
      <p:pic>
        <p:nvPicPr>
          <p:cNvPr id="15" name="Video 14">
            <a:hlinkClick r:id="" action="ppaction://media"/>
            <a:extLst>
              <a:ext uri="{FF2B5EF4-FFF2-40B4-BE49-F238E27FC236}">
                <a16:creationId xmlns:a16="http://schemas.microsoft.com/office/drawing/2014/main" id="{4A67CC6E-E68A-41A6-8FF9-4C862018D6CA}"/>
              </a:ext>
            </a:extLst>
          </p:cNvPr>
          <p:cNvPicPr>
            <a:picLocks noChangeAspect="1"/>
          </p:cNvPicPr>
          <p:nvPr/>
        </p:nvPicPr>
        <p:blipFill>
          <a:blip r:embed="rId4"/>
          <a:srcRect l="21875" r="21875"/>
          <a:stretch>
            <a:fillRect/>
          </a:stretch>
        </p:blipFill>
        <p:spPr>
          <a:xfrm>
            <a:off x="10052304" y="4718304"/>
            <a:ext cx="2057400" cy="2057400"/>
          </a:xfrm>
          <a:prstGeom prst="ellipse">
            <a:avLst/>
          </a:prstGeom>
        </p:spPr>
      </p:pic>
    </p:spTree>
  </p:cSld>
  <p:clrMapOvr>
    <a:masterClrMapping/>
  </p:clrMapOvr>
  <p:transition spd="slow" advTm="39531"/>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73f0897-175d-431d-8730-c3abb68e3f1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25ACB9F82B3D24B89421F397A264590" ma:contentTypeVersion="6" ma:contentTypeDescription="Create a new document." ma:contentTypeScope="" ma:versionID="dabea2f6fa5abf9d3fba3961e18e8b61">
  <xsd:schema xmlns:xsd="http://www.w3.org/2001/XMLSchema" xmlns:xs="http://www.w3.org/2001/XMLSchema" xmlns:p="http://schemas.microsoft.com/office/2006/metadata/properties" xmlns:ns3="d73f0897-175d-431d-8730-c3abb68e3f16" targetNamespace="http://schemas.microsoft.com/office/2006/metadata/properties" ma:root="true" ma:fieldsID="d407530f215b87f3eabbfd6775ac92c7" ns3:_="">
    <xsd:import namespace="d73f0897-175d-431d-8730-c3abb68e3f16"/>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3f0897-175d-431d-8730-c3abb68e3f16"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62C10B-3ADD-4216-806F-C111D7EC5635}">
  <ds:schemaRefs>
    <ds:schemaRef ds:uri="http://schemas.microsoft.com/sharepoint/v3/contenttype/forms"/>
  </ds:schemaRefs>
</ds:datastoreItem>
</file>

<file path=customXml/itemProps2.xml><?xml version="1.0" encoding="utf-8"?>
<ds:datastoreItem xmlns:ds="http://schemas.openxmlformats.org/officeDocument/2006/customXml" ds:itemID="{62EF7854-B758-4A31-9D31-C9908BE4198F}">
  <ds:schemaRefs>
    <ds:schemaRef ds:uri="d73f0897-175d-431d-8730-c3abb68e3f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63D21BB-B091-49CD-AD4E-9703A69F35ED}">
  <ds:schemaRefs>
    <ds:schemaRef ds:uri="d73f0897-175d-431d-8730-c3abb68e3f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ML recommender sysytem</Template>
  <TotalTime>121</TotalTime>
  <Words>1006</Words>
  <Application>Microsoft Office PowerPoint</Application>
  <PresentationFormat>Widescreen</PresentationFormat>
  <Paragraphs>60</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Arial</vt:lpstr>
      <vt:lpstr>Aptos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CHAGANTI KARTHIK | AP22110010404</dc:creator>
  <cp:lastModifiedBy>app</cp:lastModifiedBy>
  <cp:revision>2</cp:revision>
  <dcterms:created xsi:type="dcterms:W3CDTF">2024-11-10T12:04:05Z</dcterms:created>
  <dcterms:modified xsi:type="dcterms:W3CDTF">2024-11-11T02:05:54Z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0x010100925ACB9F82B3D24B89421F397A264590</vt:lpwstr>
  </property>
</Properties>
</file>